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7" r:id="rId2"/>
    <p:sldId id="257" r:id="rId3"/>
    <p:sldId id="258" r:id="rId4"/>
    <p:sldId id="259" r:id="rId5"/>
    <p:sldId id="261" r:id="rId6"/>
    <p:sldId id="262" r:id="rId7"/>
    <p:sldId id="263" r:id="rId8"/>
    <p:sldId id="266" r:id="rId9"/>
    <p:sldId id="265" r:id="rId10"/>
    <p:sldId id="269" r:id="rId11"/>
    <p:sldId id="273" r:id="rId12"/>
    <p:sldId id="277" r:id="rId13"/>
    <p:sldId id="279" r:id="rId14"/>
    <p:sldId id="281" r:id="rId15"/>
    <p:sldId id="282" r:id="rId16"/>
    <p:sldId id="283" r:id="rId17"/>
    <p:sldId id="308" r:id="rId18"/>
    <p:sldId id="285" r:id="rId19"/>
    <p:sldId id="286" r:id="rId20"/>
    <p:sldId id="287" r:id="rId21"/>
    <p:sldId id="290" r:id="rId22"/>
    <p:sldId id="289" r:id="rId23"/>
    <p:sldId id="292" r:id="rId24"/>
    <p:sldId id="309" r:id="rId25"/>
    <p:sldId id="293" r:id="rId26"/>
    <p:sldId id="294" r:id="rId27"/>
    <p:sldId id="295" r:id="rId28"/>
    <p:sldId id="299" r:id="rId29"/>
    <p:sldId id="300" r:id="rId30"/>
    <p:sldId id="302" r:id="rId31"/>
    <p:sldId id="303" r:id="rId32"/>
    <p:sldId id="297" r:id="rId33"/>
    <p:sldId id="304" r:id="rId34"/>
    <p:sldId id="305" r:id="rId35"/>
    <p:sldId id="306" r:id="rId36"/>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0000CC"/>
    <a:srgbClr val="6600CC"/>
    <a:srgbClr val="CC0000"/>
    <a:srgbClr val="A50021"/>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autoAdjust="0"/>
  </p:normalViewPr>
  <p:slideViewPr>
    <p:cSldViewPr>
      <p:cViewPr varScale="1">
        <p:scale>
          <a:sx n="151" d="100"/>
          <a:sy n="151" d="100"/>
        </p:scale>
        <p:origin x="1828" y="8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slide" Target="slides/slide14.xml"/><Relationship Id="rId1" Type="http://schemas.openxmlformats.org/officeDocument/2006/relationships/slide" Target="slides/slide2.xml"/><Relationship Id="rId5" Type="http://schemas.openxmlformats.org/officeDocument/2006/relationships/slide" Target="slides/slide29.xml"/><Relationship Id="rId4" Type="http://schemas.openxmlformats.org/officeDocument/2006/relationships/slide" Target="slides/slide2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2:23:18.827"/>
    </inkml:context>
    <inkml:brush xml:id="br0">
      <inkml:brushProperty name="width" value="0.05" units="cm"/>
      <inkml:brushProperty name="height" value="0.05" units="cm"/>
      <inkml:brushProperty name="color" value="#FFFFFF"/>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2769F070-8AB3-4F22-ABEC-E26B9C379284}"/>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vl1pPr>
          </a:lstStyle>
          <a:p>
            <a:pPr>
              <a:defRPr/>
            </a:pPr>
            <a:endParaRPr lang="en-US"/>
          </a:p>
        </p:txBody>
      </p:sp>
      <p:sp>
        <p:nvSpPr>
          <p:cNvPr id="23555" name="Rectangle 3">
            <a:extLst>
              <a:ext uri="{FF2B5EF4-FFF2-40B4-BE49-F238E27FC236}">
                <a16:creationId xmlns:a16="http://schemas.microsoft.com/office/drawing/2014/main" id="{02D015BA-3A71-4E55-B85D-DCC186DD6972}"/>
              </a:ext>
            </a:extLst>
          </p:cNvPr>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vl1pPr>
          </a:lstStyle>
          <a:p>
            <a:pPr>
              <a:defRPr/>
            </a:pPr>
            <a:endParaRPr lang="en-US"/>
          </a:p>
        </p:txBody>
      </p:sp>
      <p:sp>
        <p:nvSpPr>
          <p:cNvPr id="2052" name="Rectangle 4">
            <a:extLst>
              <a:ext uri="{FF2B5EF4-FFF2-40B4-BE49-F238E27FC236}">
                <a16:creationId xmlns:a16="http://schemas.microsoft.com/office/drawing/2014/main" id="{0F36624F-4A34-4591-B881-298EFA8612A1}"/>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a:extLst>
              <a:ext uri="{FF2B5EF4-FFF2-40B4-BE49-F238E27FC236}">
                <a16:creationId xmlns:a16="http://schemas.microsoft.com/office/drawing/2014/main" id="{C9A0A76D-63D7-44F9-96F1-D7DCBBF3AACD}"/>
              </a:ext>
            </a:extLst>
          </p:cNvPr>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a:extLst>
              <a:ext uri="{FF2B5EF4-FFF2-40B4-BE49-F238E27FC236}">
                <a16:creationId xmlns:a16="http://schemas.microsoft.com/office/drawing/2014/main" id="{34BEE2E5-2BEE-454D-9341-89C9330CCE4C}"/>
              </a:ext>
            </a:extLst>
          </p:cNvPr>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vl1pPr>
          </a:lstStyle>
          <a:p>
            <a:pPr>
              <a:defRPr/>
            </a:pPr>
            <a:endParaRPr lang="en-US"/>
          </a:p>
        </p:txBody>
      </p:sp>
      <p:sp>
        <p:nvSpPr>
          <p:cNvPr id="23559" name="Rectangle 7">
            <a:extLst>
              <a:ext uri="{FF2B5EF4-FFF2-40B4-BE49-F238E27FC236}">
                <a16:creationId xmlns:a16="http://schemas.microsoft.com/office/drawing/2014/main" id="{8E1F0D0D-7FB5-49E5-9573-0C707A57CDB2}"/>
              </a:ext>
            </a:extLst>
          </p:cNvPr>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a:lvl1pPr>
          </a:lstStyle>
          <a:p>
            <a:pPr>
              <a:defRPr/>
            </a:pPr>
            <a:fld id="{1216C4F0-4F9E-48C1-8CD1-850A9D9DC61C}" type="slidenum">
              <a:rPr lang="en-US" altLang="en-US"/>
              <a:pPr>
                <a:defRPr/>
              </a:pPr>
              <a:t>‹nº›</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2F4546E1-D375-44E2-8312-CB1FB0368D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A41696C-55D7-43F7-BE85-71C76802922A}" type="slidenum">
              <a:rPr lang="en-US" altLang="en-US" sz="1300" smtClean="0"/>
              <a:pPr>
                <a:spcBef>
                  <a:spcPct val="0"/>
                </a:spcBef>
              </a:pPr>
              <a:t>1</a:t>
            </a:fld>
            <a:endParaRPr lang="en-US" altLang="en-US" sz="1300"/>
          </a:p>
        </p:txBody>
      </p:sp>
      <p:sp>
        <p:nvSpPr>
          <p:cNvPr id="4099" name="Rectangle 2">
            <a:extLst>
              <a:ext uri="{FF2B5EF4-FFF2-40B4-BE49-F238E27FC236}">
                <a16:creationId xmlns:a16="http://schemas.microsoft.com/office/drawing/2014/main" id="{A62FFB2B-1DC5-4B3E-8E4C-35210344CB4B}"/>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87FD5950-0271-4321-8982-2D84B81454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99295DCF-F3C8-4143-B6FA-E4E84076CC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482814A-1C9D-4650-ADA0-737604DF8E23}" type="slidenum">
              <a:rPr lang="en-US" altLang="en-US" sz="1300" smtClean="0"/>
              <a:pPr>
                <a:spcBef>
                  <a:spcPct val="0"/>
                </a:spcBef>
              </a:pPr>
              <a:t>10</a:t>
            </a:fld>
            <a:endParaRPr lang="en-US" altLang="en-US" sz="1300"/>
          </a:p>
        </p:txBody>
      </p:sp>
      <p:sp>
        <p:nvSpPr>
          <p:cNvPr id="22531" name="Rectangle 2">
            <a:extLst>
              <a:ext uri="{FF2B5EF4-FFF2-40B4-BE49-F238E27FC236}">
                <a16:creationId xmlns:a16="http://schemas.microsoft.com/office/drawing/2014/main" id="{CCC0C214-48AB-4F4C-8A10-3EEEF5D83DD1}"/>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6F72F623-031E-4DFF-BF8D-F3137EAD6B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952B17EB-BA20-4915-84B1-6E3EC01110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A5CA230-FED0-4603-8028-5DAAFF290C38}" type="slidenum">
              <a:rPr lang="en-US" altLang="en-US" sz="1300" smtClean="0"/>
              <a:pPr>
                <a:spcBef>
                  <a:spcPct val="0"/>
                </a:spcBef>
              </a:pPr>
              <a:t>11</a:t>
            </a:fld>
            <a:endParaRPr lang="en-US" altLang="en-US" sz="1300"/>
          </a:p>
        </p:txBody>
      </p:sp>
      <p:sp>
        <p:nvSpPr>
          <p:cNvPr id="24579" name="Rectangle 2">
            <a:extLst>
              <a:ext uri="{FF2B5EF4-FFF2-40B4-BE49-F238E27FC236}">
                <a16:creationId xmlns:a16="http://schemas.microsoft.com/office/drawing/2014/main" id="{DCF23FA8-7A5B-421D-97EC-054C15035EEA}"/>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1A94C63D-7A29-4FEC-81B6-939113ADB2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D68E0E00-359C-4A93-8020-D7714322F3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BD5575D-4108-48F3-8DCA-5746F01EEF8F}" type="slidenum">
              <a:rPr lang="en-US" altLang="en-US" sz="1300" smtClean="0"/>
              <a:pPr>
                <a:spcBef>
                  <a:spcPct val="0"/>
                </a:spcBef>
              </a:pPr>
              <a:t>12</a:t>
            </a:fld>
            <a:endParaRPr lang="en-US" altLang="en-US" sz="1300"/>
          </a:p>
        </p:txBody>
      </p:sp>
      <p:sp>
        <p:nvSpPr>
          <p:cNvPr id="26627" name="Rectangle 2">
            <a:extLst>
              <a:ext uri="{FF2B5EF4-FFF2-40B4-BE49-F238E27FC236}">
                <a16:creationId xmlns:a16="http://schemas.microsoft.com/office/drawing/2014/main" id="{33DD0EF6-6DFA-47CE-9B49-A39B09B17452}"/>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B05F7E72-CB4C-4C23-ADF4-C6778980FA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4ECF1B47-D182-47F0-819D-6D4C263508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A46FE1B-2D8E-44B6-B3F3-777D8E6AF14D}" type="slidenum">
              <a:rPr lang="en-US" altLang="en-US" sz="1300" smtClean="0"/>
              <a:pPr>
                <a:spcBef>
                  <a:spcPct val="0"/>
                </a:spcBef>
              </a:pPr>
              <a:t>13</a:t>
            </a:fld>
            <a:endParaRPr lang="en-US" altLang="en-US" sz="1300"/>
          </a:p>
        </p:txBody>
      </p:sp>
      <p:sp>
        <p:nvSpPr>
          <p:cNvPr id="28675" name="Rectangle 2">
            <a:extLst>
              <a:ext uri="{FF2B5EF4-FFF2-40B4-BE49-F238E27FC236}">
                <a16:creationId xmlns:a16="http://schemas.microsoft.com/office/drawing/2014/main" id="{E164D248-74B9-47D1-B9DF-FDAD57481EE5}"/>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D196C983-CC25-42DD-939E-2ABD0F3F9D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06AE6815-8281-437F-A08C-4F59ADD82D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18C25C0-CDFC-4BAF-A220-53850F17392C}" type="slidenum">
              <a:rPr lang="en-US" altLang="en-US" sz="1300" smtClean="0"/>
              <a:pPr>
                <a:spcBef>
                  <a:spcPct val="0"/>
                </a:spcBef>
              </a:pPr>
              <a:t>14</a:t>
            </a:fld>
            <a:endParaRPr lang="en-US" altLang="en-US" sz="1300"/>
          </a:p>
        </p:txBody>
      </p:sp>
      <p:sp>
        <p:nvSpPr>
          <p:cNvPr id="30723" name="Rectangle 2">
            <a:extLst>
              <a:ext uri="{FF2B5EF4-FFF2-40B4-BE49-F238E27FC236}">
                <a16:creationId xmlns:a16="http://schemas.microsoft.com/office/drawing/2014/main" id="{5382D08E-33A4-46DB-9C09-01320ABF89DF}"/>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F4E97E1E-4C03-4231-B0F9-43149754DF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8D1E2F17-1387-442D-97B3-1EB0BD387A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20D39C1-727D-4934-8E2D-F2ECE920D3B8}" type="slidenum">
              <a:rPr lang="en-US" altLang="en-US" sz="1300" smtClean="0"/>
              <a:pPr>
                <a:spcBef>
                  <a:spcPct val="0"/>
                </a:spcBef>
              </a:pPr>
              <a:t>15</a:t>
            </a:fld>
            <a:endParaRPr lang="en-US" altLang="en-US" sz="1300"/>
          </a:p>
        </p:txBody>
      </p:sp>
      <p:sp>
        <p:nvSpPr>
          <p:cNvPr id="32771" name="Rectangle 2">
            <a:extLst>
              <a:ext uri="{FF2B5EF4-FFF2-40B4-BE49-F238E27FC236}">
                <a16:creationId xmlns:a16="http://schemas.microsoft.com/office/drawing/2014/main" id="{528BD4B1-270B-4A92-9FAF-F76295DE2C2D}"/>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D011FCD7-74C2-4F79-9B7B-6E1B96F513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CD868ADC-13B0-4EEE-8E19-754C65E676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0386018-8306-42D9-97B5-09A407BAFE4E}" type="slidenum">
              <a:rPr lang="en-US" altLang="en-US" sz="1300" smtClean="0"/>
              <a:pPr>
                <a:spcBef>
                  <a:spcPct val="0"/>
                </a:spcBef>
              </a:pPr>
              <a:t>16</a:t>
            </a:fld>
            <a:endParaRPr lang="en-US" altLang="en-US" sz="1300"/>
          </a:p>
        </p:txBody>
      </p:sp>
      <p:sp>
        <p:nvSpPr>
          <p:cNvPr id="34819" name="Rectangle 2">
            <a:extLst>
              <a:ext uri="{FF2B5EF4-FFF2-40B4-BE49-F238E27FC236}">
                <a16:creationId xmlns:a16="http://schemas.microsoft.com/office/drawing/2014/main" id="{56D12E9C-A9D1-4B14-BC32-BCBF28CA494A}"/>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8B0E7050-1D62-4951-8F95-D5FB1C969C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1F4A03D9-9346-4753-9807-13993724EE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5647877-897C-49B4-9D60-6AE0EEFB9D3A}" type="slidenum">
              <a:rPr lang="en-US" altLang="en-US" sz="1300" smtClean="0"/>
              <a:pPr>
                <a:spcBef>
                  <a:spcPct val="0"/>
                </a:spcBef>
              </a:pPr>
              <a:t>17</a:t>
            </a:fld>
            <a:endParaRPr lang="en-US" altLang="en-US" sz="1300"/>
          </a:p>
        </p:txBody>
      </p:sp>
      <p:sp>
        <p:nvSpPr>
          <p:cNvPr id="36867" name="Rectangle 2">
            <a:extLst>
              <a:ext uri="{FF2B5EF4-FFF2-40B4-BE49-F238E27FC236}">
                <a16:creationId xmlns:a16="http://schemas.microsoft.com/office/drawing/2014/main" id="{59117B95-881B-41BD-B5EF-92303249A5C0}"/>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533F3D6D-29B3-4CF6-B1B8-A1FC1E0D1F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B6373945-0DEB-4C80-9A39-4B7DA3ACDA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910E55C-CEE6-4E65-9048-EBDF5D56DA52}" type="slidenum">
              <a:rPr lang="en-US" altLang="en-US" sz="1300" smtClean="0"/>
              <a:pPr>
                <a:spcBef>
                  <a:spcPct val="0"/>
                </a:spcBef>
              </a:pPr>
              <a:t>18</a:t>
            </a:fld>
            <a:endParaRPr lang="en-US" altLang="en-US" sz="1300"/>
          </a:p>
        </p:txBody>
      </p:sp>
      <p:sp>
        <p:nvSpPr>
          <p:cNvPr id="38915" name="Rectangle 2">
            <a:extLst>
              <a:ext uri="{FF2B5EF4-FFF2-40B4-BE49-F238E27FC236}">
                <a16:creationId xmlns:a16="http://schemas.microsoft.com/office/drawing/2014/main" id="{83D4B2E4-0CCF-4312-9692-197638B298F2}"/>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FF7BE425-4105-46DA-9D39-DB9C550749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C2468DB2-90B3-4DF2-81A8-6E3DEDEF3C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B9B69EA-F7EC-4D58-98CD-D83EB5D3F268}" type="slidenum">
              <a:rPr lang="en-US" altLang="en-US" sz="1300" smtClean="0"/>
              <a:pPr>
                <a:spcBef>
                  <a:spcPct val="0"/>
                </a:spcBef>
              </a:pPr>
              <a:t>19</a:t>
            </a:fld>
            <a:endParaRPr lang="en-US" altLang="en-US" sz="1300"/>
          </a:p>
        </p:txBody>
      </p:sp>
      <p:sp>
        <p:nvSpPr>
          <p:cNvPr id="40963" name="Rectangle 2">
            <a:extLst>
              <a:ext uri="{FF2B5EF4-FFF2-40B4-BE49-F238E27FC236}">
                <a16:creationId xmlns:a16="http://schemas.microsoft.com/office/drawing/2014/main" id="{9C68A2BE-199E-41C1-B578-57A3AFDF3A2A}"/>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B62915F2-AD85-455F-B264-34275CAB64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93B21FBC-A175-4B8A-95E8-4C2766967F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7190852-A04C-4B0A-ACB6-5BEE76FB2CFB}" type="slidenum">
              <a:rPr lang="en-US" altLang="en-US" sz="1300" smtClean="0"/>
              <a:pPr>
                <a:spcBef>
                  <a:spcPct val="0"/>
                </a:spcBef>
              </a:pPr>
              <a:t>2</a:t>
            </a:fld>
            <a:endParaRPr lang="en-US" altLang="en-US" sz="1300"/>
          </a:p>
        </p:txBody>
      </p:sp>
      <p:sp>
        <p:nvSpPr>
          <p:cNvPr id="6147" name="Rectangle 2">
            <a:extLst>
              <a:ext uri="{FF2B5EF4-FFF2-40B4-BE49-F238E27FC236}">
                <a16:creationId xmlns:a16="http://schemas.microsoft.com/office/drawing/2014/main" id="{B47E8D9C-7556-41FD-AF88-55E08E7F5B3A}"/>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07EF8A9F-DE5C-4019-B0E1-F4B7CAA9A4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4EDC9B20-470E-4906-A4E2-08774867F0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CFC8673-D22F-4F59-BCDE-0E6E6E325FFA}" type="slidenum">
              <a:rPr lang="en-US" altLang="en-US" sz="1300" smtClean="0"/>
              <a:pPr>
                <a:spcBef>
                  <a:spcPct val="0"/>
                </a:spcBef>
              </a:pPr>
              <a:t>20</a:t>
            </a:fld>
            <a:endParaRPr lang="en-US" altLang="en-US" sz="1300"/>
          </a:p>
        </p:txBody>
      </p:sp>
      <p:sp>
        <p:nvSpPr>
          <p:cNvPr id="43011" name="Rectangle 2">
            <a:extLst>
              <a:ext uri="{FF2B5EF4-FFF2-40B4-BE49-F238E27FC236}">
                <a16:creationId xmlns:a16="http://schemas.microsoft.com/office/drawing/2014/main" id="{A8E615CB-70EA-49CF-B5A9-2520F69944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6428D76A-FBCC-4DF0-BE49-65A8F06118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AA67C7BD-6C87-4F5E-8A13-39E3804510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ED3CD39-3205-428B-803C-649F54657583}" type="slidenum">
              <a:rPr lang="en-US" altLang="en-US" sz="1300" smtClean="0"/>
              <a:pPr>
                <a:spcBef>
                  <a:spcPct val="0"/>
                </a:spcBef>
              </a:pPr>
              <a:t>21</a:t>
            </a:fld>
            <a:endParaRPr lang="en-US" altLang="en-US" sz="1300"/>
          </a:p>
        </p:txBody>
      </p:sp>
      <p:sp>
        <p:nvSpPr>
          <p:cNvPr id="45059" name="Rectangle 2">
            <a:extLst>
              <a:ext uri="{FF2B5EF4-FFF2-40B4-BE49-F238E27FC236}">
                <a16:creationId xmlns:a16="http://schemas.microsoft.com/office/drawing/2014/main" id="{1F156BC1-2704-4D8C-A387-E475072F6655}"/>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8631A58C-8E7C-4F00-B93E-6B8ABF512D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571B150E-910E-4D2D-991D-45E4F824F9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DC8B71D-36E6-4EAC-ABD2-4565DCD75540}" type="slidenum">
              <a:rPr lang="en-US" altLang="en-US" sz="1300" smtClean="0"/>
              <a:pPr>
                <a:spcBef>
                  <a:spcPct val="0"/>
                </a:spcBef>
              </a:pPr>
              <a:t>22</a:t>
            </a:fld>
            <a:endParaRPr lang="en-US" altLang="en-US" sz="1300"/>
          </a:p>
        </p:txBody>
      </p:sp>
      <p:sp>
        <p:nvSpPr>
          <p:cNvPr id="47107" name="Rectangle 2">
            <a:extLst>
              <a:ext uri="{FF2B5EF4-FFF2-40B4-BE49-F238E27FC236}">
                <a16:creationId xmlns:a16="http://schemas.microsoft.com/office/drawing/2014/main" id="{AED75B2D-21CA-4710-A284-FAEAA8458FF3}"/>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9D02972F-6335-48D4-90B6-08E43696EF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07EEDE4C-61A9-48EB-A8FC-914FB5EF63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89F5028-29F2-419C-AC7C-C71D339442A7}" type="slidenum">
              <a:rPr lang="en-US" altLang="en-US" sz="1300" smtClean="0"/>
              <a:pPr>
                <a:spcBef>
                  <a:spcPct val="0"/>
                </a:spcBef>
              </a:pPr>
              <a:t>23</a:t>
            </a:fld>
            <a:endParaRPr lang="en-US" altLang="en-US" sz="1300"/>
          </a:p>
        </p:txBody>
      </p:sp>
      <p:sp>
        <p:nvSpPr>
          <p:cNvPr id="49155" name="Rectangle 2">
            <a:extLst>
              <a:ext uri="{FF2B5EF4-FFF2-40B4-BE49-F238E27FC236}">
                <a16:creationId xmlns:a16="http://schemas.microsoft.com/office/drawing/2014/main" id="{AD43A20E-7D8E-46EF-A95D-B162CC1541A9}"/>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C24CBE97-37A1-4780-A3B5-71E182CF69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256A0137-C12D-4E6F-9ACB-FAAD1116E2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348A15B-8636-4B91-B212-6C8FE009F304}" type="slidenum">
              <a:rPr lang="en-US" altLang="en-US" sz="1300" smtClean="0"/>
              <a:pPr>
                <a:spcBef>
                  <a:spcPct val="0"/>
                </a:spcBef>
              </a:pPr>
              <a:t>24</a:t>
            </a:fld>
            <a:endParaRPr lang="en-US" altLang="en-US" sz="1300"/>
          </a:p>
        </p:txBody>
      </p:sp>
      <p:sp>
        <p:nvSpPr>
          <p:cNvPr id="51203" name="Rectangle 2">
            <a:extLst>
              <a:ext uri="{FF2B5EF4-FFF2-40B4-BE49-F238E27FC236}">
                <a16:creationId xmlns:a16="http://schemas.microsoft.com/office/drawing/2014/main" id="{B6D59B25-051A-4205-80B1-EC2EFB06CCBC}"/>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A9218C83-BE9B-464A-ADF0-3501723558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832C50BE-5499-4EDD-B7FE-4351AA096D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CC3D1A9-6C15-446C-A949-536E2712BC91}" type="slidenum">
              <a:rPr lang="en-US" altLang="en-US" sz="1300" smtClean="0"/>
              <a:pPr>
                <a:spcBef>
                  <a:spcPct val="0"/>
                </a:spcBef>
              </a:pPr>
              <a:t>25</a:t>
            </a:fld>
            <a:endParaRPr lang="en-US" altLang="en-US" sz="1300"/>
          </a:p>
        </p:txBody>
      </p:sp>
      <p:sp>
        <p:nvSpPr>
          <p:cNvPr id="53251" name="Rectangle 2">
            <a:extLst>
              <a:ext uri="{FF2B5EF4-FFF2-40B4-BE49-F238E27FC236}">
                <a16:creationId xmlns:a16="http://schemas.microsoft.com/office/drawing/2014/main" id="{8F082AEA-444A-4F4C-BC3F-8A5388C4CE05}"/>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B0592CB0-360A-45B7-B89F-79DD7F9339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7EC1B10B-EC24-4F58-8EBB-3BCEEF55B5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43CF8AE-0946-4160-ADA7-E8E8C2410319}" type="slidenum">
              <a:rPr lang="en-US" altLang="en-US" sz="1300" smtClean="0"/>
              <a:pPr>
                <a:spcBef>
                  <a:spcPct val="0"/>
                </a:spcBef>
              </a:pPr>
              <a:t>26</a:t>
            </a:fld>
            <a:endParaRPr lang="en-US" altLang="en-US" sz="1300"/>
          </a:p>
        </p:txBody>
      </p:sp>
      <p:sp>
        <p:nvSpPr>
          <p:cNvPr id="55299" name="Rectangle 2">
            <a:extLst>
              <a:ext uri="{FF2B5EF4-FFF2-40B4-BE49-F238E27FC236}">
                <a16:creationId xmlns:a16="http://schemas.microsoft.com/office/drawing/2014/main" id="{129B070C-FFAC-4E2E-8359-B55977C8BCE9}"/>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9576015F-8CFF-41D1-93B4-3BD2A5A29A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BC984E77-8C32-4B62-B698-B08109EF1B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B90BC3-4CD9-4A1C-8BCC-BE15D31368D7}" type="slidenum">
              <a:rPr lang="en-US" altLang="en-US" sz="1300" smtClean="0"/>
              <a:pPr>
                <a:spcBef>
                  <a:spcPct val="0"/>
                </a:spcBef>
              </a:pPr>
              <a:t>27</a:t>
            </a:fld>
            <a:endParaRPr lang="en-US" altLang="en-US" sz="1300"/>
          </a:p>
        </p:txBody>
      </p:sp>
      <p:sp>
        <p:nvSpPr>
          <p:cNvPr id="57347" name="Rectangle 2">
            <a:extLst>
              <a:ext uri="{FF2B5EF4-FFF2-40B4-BE49-F238E27FC236}">
                <a16:creationId xmlns:a16="http://schemas.microsoft.com/office/drawing/2014/main" id="{CFC15CB8-CBEF-4273-BAFC-9B17482F4D7C}"/>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8E9C0C0-3FDB-4155-A2F8-5BBA19B64E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8E0DA86D-B231-4595-86BF-29EE44F470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274B2C0-F1AC-42BF-AC65-9D482CDAD97F}" type="slidenum">
              <a:rPr lang="en-US" altLang="en-US" sz="1300" smtClean="0"/>
              <a:pPr>
                <a:spcBef>
                  <a:spcPct val="0"/>
                </a:spcBef>
              </a:pPr>
              <a:t>28</a:t>
            </a:fld>
            <a:endParaRPr lang="en-US" altLang="en-US" sz="1300"/>
          </a:p>
        </p:txBody>
      </p:sp>
      <p:sp>
        <p:nvSpPr>
          <p:cNvPr id="59395" name="Rectangle 2">
            <a:extLst>
              <a:ext uri="{FF2B5EF4-FFF2-40B4-BE49-F238E27FC236}">
                <a16:creationId xmlns:a16="http://schemas.microsoft.com/office/drawing/2014/main" id="{D2F1D47A-3DAF-4AC3-BF0D-1231B86CA502}"/>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015E3B97-7DE1-4688-B9D8-8B95926381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5AB021A0-4677-4E2F-9699-0F000F8B67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6159BD5-4C1E-4353-9ECF-B9B97A108ED7}" type="slidenum">
              <a:rPr lang="en-US" altLang="en-US" sz="1300" smtClean="0"/>
              <a:pPr>
                <a:spcBef>
                  <a:spcPct val="0"/>
                </a:spcBef>
              </a:pPr>
              <a:t>29</a:t>
            </a:fld>
            <a:endParaRPr lang="en-US" altLang="en-US" sz="1300"/>
          </a:p>
        </p:txBody>
      </p:sp>
      <p:sp>
        <p:nvSpPr>
          <p:cNvPr id="61443" name="Rectangle 2">
            <a:extLst>
              <a:ext uri="{FF2B5EF4-FFF2-40B4-BE49-F238E27FC236}">
                <a16:creationId xmlns:a16="http://schemas.microsoft.com/office/drawing/2014/main" id="{7BC6D747-96FC-42DE-BF6D-983D4CC4A540}"/>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A233B3FE-6A1A-448B-A5C8-698C6CC330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D6B42B89-8081-4522-85BC-64723E475D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A2B30CD-47FC-4214-A2B0-F418DECFF3E2}" type="slidenum">
              <a:rPr lang="en-US" altLang="en-US" sz="1300" smtClean="0"/>
              <a:pPr>
                <a:spcBef>
                  <a:spcPct val="0"/>
                </a:spcBef>
              </a:pPr>
              <a:t>3</a:t>
            </a:fld>
            <a:endParaRPr lang="en-US" altLang="en-US" sz="1300"/>
          </a:p>
        </p:txBody>
      </p:sp>
      <p:sp>
        <p:nvSpPr>
          <p:cNvPr id="8195" name="Rectangle 2">
            <a:extLst>
              <a:ext uri="{FF2B5EF4-FFF2-40B4-BE49-F238E27FC236}">
                <a16:creationId xmlns:a16="http://schemas.microsoft.com/office/drawing/2014/main" id="{663C996F-E057-41DE-A7F1-65D15088F3F0}"/>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9BD3A0F7-42BB-42DA-A13D-7D4EB1D17E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F9228645-F7F1-4A1A-9A2A-046C2A2FF3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82D4299-A4C7-483D-A22A-49670B8E5BE8}" type="slidenum">
              <a:rPr lang="en-US" altLang="en-US" sz="1300" smtClean="0"/>
              <a:pPr>
                <a:spcBef>
                  <a:spcPct val="0"/>
                </a:spcBef>
              </a:pPr>
              <a:t>30</a:t>
            </a:fld>
            <a:endParaRPr lang="en-US" altLang="en-US" sz="1300"/>
          </a:p>
        </p:txBody>
      </p:sp>
      <p:sp>
        <p:nvSpPr>
          <p:cNvPr id="63491" name="Rectangle 2">
            <a:extLst>
              <a:ext uri="{FF2B5EF4-FFF2-40B4-BE49-F238E27FC236}">
                <a16:creationId xmlns:a16="http://schemas.microsoft.com/office/drawing/2014/main" id="{7883AA05-B1B6-4A19-AF84-ECD1EC9CFC17}"/>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13B9F731-07DA-4BD0-ABEA-6C85069E5E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4882D9D4-44EC-4B07-9B5E-E3F927FE76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0689EDC-BAFE-43BF-B012-06F3CA43B2AD}" type="slidenum">
              <a:rPr lang="en-US" altLang="en-US" sz="1300" smtClean="0"/>
              <a:pPr>
                <a:spcBef>
                  <a:spcPct val="0"/>
                </a:spcBef>
              </a:pPr>
              <a:t>31</a:t>
            </a:fld>
            <a:endParaRPr lang="en-US" altLang="en-US" sz="1300"/>
          </a:p>
        </p:txBody>
      </p:sp>
      <p:sp>
        <p:nvSpPr>
          <p:cNvPr id="65539" name="Rectangle 2">
            <a:extLst>
              <a:ext uri="{FF2B5EF4-FFF2-40B4-BE49-F238E27FC236}">
                <a16:creationId xmlns:a16="http://schemas.microsoft.com/office/drawing/2014/main" id="{5B6D6AFB-6507-46F8-A894-62D66E2C1574}"/>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9F3E207E-E5B1-491B-92B8-4ED0AD1388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BB3A772C-220C-4B62-8634-E24487E4D3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635B338-5E3F-4D5C-9499-B224CB193F01}" type="slidenum">
              <a:rPr lang="en-US" altLang="en-US" sz="1300" smtClean="0"/>
              <a:pPr>
                <a:spcBef>
                  <a:spcPct val="0"/>
                </a:spcBef>
              </a:pPr>
              <a:t>32</a:t>
            </a:fld>
            <a:endParaRPr lang="en-US" altLang="en-US" sz="1300"/>
          </a:p>
        </p:txBody>
      </p:sp>
      <p:sp>
        <p:nvSpPr>
          <p:cNvPr id="67587" name="Rectangle 2">
            <a:extLst>
              <a:ext uri="{FF2B5EF4-FFF2-40B4-BE49-F238E27FC236}">
                <a16:creationId xmlns:a16="http://schemas.microsoft.com/office/drawing/2014/main" id="{585A6EDC-11F4-4342-8885-F7AB86916E90}"/>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924D13FE-4FE5-4404-9679-13276E8103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779DF40E-5F1F-43A3-B520-68C74A0E37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34675D9-D2B7-4EE5-9DAE-76B27A85C26A}" type="slidenum">
              <a:rPr lang="en-US" altLang="en-US" sz="1300" smtClean="0"/>
              <a:pPr>
                <a:spcBef>
                  <a:spcPct val="0"/>
                </a:spcBef>
              </a:pPr>
              <a:t>33</a:t>
            </a:fld>
            <a:endParaRPr lang="en-US" altLang="en-US" sz="1300"/>
          </a:p>
        </p:txBody>
      </p:sp>
      <p:sp>
        <p:nvSpPr>
          <p:cNvPr id="69635" name="Rectangle 2">
            <a:extLst>
              <a:ext uri="{FF2B5EF4-FFF2-40B4-BE49-F238E27FC236}">
                <a16:creationId xmlns:a16="http://schemas.microsoft.com/office/drawing/2014/main" id="{08D0AD6E-5EAC-43B3-9E65-7A9EEB864838}"/>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1427A64A-16A3-47BB-907D-A5E00DD9E6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22DF2EFB-8204-4D98-B0A7-C111D403C1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D40456B-B726-4783-A0F6-63A2FE27ED58}" type="slidenum">
              <a:rPr lang="en-US" altLang="en-US" sz="1300" smtClean="0"/>
              <a:pPr>
                <a:spcBef>
                  <a:spcPct val="0"/>
                </a:spcBef>
              </a:pPr>
              <a:t>34</a:t>
            </a:fld>
            <a:endParaRPr lang="en-US" altLang="en-US" sz="1300"/>
          </a:p>
        </p:txBody>
      </p:sp>
      <p:sp>
        <p:nvSpPr>
          <p:cNvPr id="71683" name="Rectangle 2">
            <a:extLst>
              <a:ext uri="{FF2B5EF4-FFF2-40B4-BE49-F238E27FC236}">
                <a16:creationId xmlns:a16="http://schemas.microsoft.com/office/drawing/2014/main" id="{3941367D-9D99-4D12-B4C5-3571304AA890}"/>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58B778DD-C463-4268-B4B5-C8CBE22758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8295455C-0DF4-4DCB-820E-0745EF0B09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983478E-A4D2-4B9A-B326-EC6D42C4AC9D}" type="slidenum">
              <a:rPr lang="en-US" altLang="en-US" sz="1300" smtClean="0"/>
              <a:pPr>
                <a:spcBef>
                  <a:spcPct val="0"/>
                </a:spcBef>
              </a:pPr>
              <a:t>35</a:t>
            </a:fld>
            <a:endParaRPr lang="en-US" altLang="en-US" sz="1300"/>
          </a:p>
        </p:txBody>
      </p:sp>
      <p:sp>
        <p:nvSpPr>
          <p:cNvPr id="73731" name="Rectangle 2">
            <a:extLst>
              <a:ext uri="{FF2B5EF4-FFF2-40B4-BE49-F238E27FC236}">
                <a16:creationId xmlns:a16="http://schemas.microsoft.com/office/drawing/2014/main" id="{EAAA99EE-D685-4277-8AB1-F1E52A7EDF34}"/>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7AF46081-A3FC-4151-B9DB-5053354408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20BA2FE2-2130-4E5A-8A3F-ED3DCF7F19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074B199-1974-4966-A4F5-2B0906BB0E2E}" type="slidenum">
              <a:rPr lang="en-US" altLang="en-US" sz="1300" smtClean="0"/>
              <a:pPr>
                <a:spcBef>
                  <a:spcPct val="0"/>
                </a:spcBef>
              </a:pPr>
              <a:t>4</a:t>
            </a:fld>
            <a:endParaRPr lang="en-US" altLang="en-US" sz="1300"/>
          </a:p>
        </p:txBody>
      </p:sp>
      <p:sp>
        <p:nvSpPr>
          <p:cNvPr id="10243" name="Rectangle 2">
            <a:extLst>
              <a:ext uri="{FF2B5EF4-FFF2-40B4-BE49-F238E27FC236}">
                <a16:creationId xmlns:a16="http://schemas.microsoft.com/office/drawing/2014/main" id="{ACA5CB87-2FD9-4F09-BFA5-1A1D85C1CE96}"/>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7D16BD0C-DDCB-4032-8743-3F1DC73692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3AF9ACAC-5FAA-4DC1-8C0F-DF12CAC0CA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1B98BF7-AA71-44AA-B521-051A39041CE9}" type="slidenum">
              <a:rPr lang="en-US" altLang="en-US" sz="1300" smtClean="0"/>
              <a:pPr>
                <a:spcBef>
                  <a:spcPct val="0"/>
                </a:spcBef>
              </a:pPr>
              <a:t>5</a:t>
            </a:fld>
            <a:endParaRPr lang="en-US" altLang="en-US" sz="1300"/>
          </a:p>
        </p:txBody>
      </p:sp>
      <p:sp>
        <p:nvSpPr>
          <p:cNvPr id="12291" name="Rectangle 2">
            <a:extLst>
              <a:ext uri="{FF2B5EF4-FFF2-40B4-BE49-F238E27FC236}">
                <a16:creationId xmlns:a16="http://schemas.microsoft.com/office/drawing/2014/main" id="{171422D2-A04B-49D1-BEA9-C593A285AC68}"/>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617AF257-996B-4C2E-A092-55149A8484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0130E8D9-6922-4C4E-BDC0-B95DC1322F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38A8D81-2492-40DA-99E6-0326CE80B3CA}" type="slidenum">
              <a:rPr lang="en-US" altLang="en-US" sz="1300" smtClean="0"/>
              <a:pPr>
                <a:spcBef>
                  <a:spcPct val="0"/>
                </a:spcBef>
              </a:pPr>
              <a:t>6</a:t>
            </a:fld>
            <a:endParaRPr lang="en-US" altLang="en-US" sz="1300"/>
          </a:p>
        </p:txBody>
      </p:sp>
      <p:sp>
        <p:nvSpPr>
          <p:cNvPr id="14339" name="Rectangle 2">
            <a:extLst>
              <a:ext uri="{FF2B5EF4-FFF2-40B4-BE49-F238E27FC236}">
                <a16:creationId xmlns:a16="http://schemas.microsoft.com/office/drawing/2014/main" id="{EF3667E9-0E57-473E-BC39-08C48FCB6D27}"/>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A51CE35B-2080-4391-A6F1-5B1B8C21A6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C23DE215-2E84-43EC-81DE-955D6F949C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CC7F7C0-E515-4021-9A72-745D246111D9}" type="slidenum">
              <a:rPr lang="en-US" altLang="en-US" sz="1300" smtClean="0"/>
              <a:pPr>
                <a:spcBef>
                  <a:spcPct val="0"/>
                </a:spcBef>
              </a:pPr>
              <a:t>7</a:t>
            </a:fld>
            <a:endParaRPr lang="en-US" altLang="en-US" sz="1300"/>
          </a:p>
        </p:txBody>
      </p:sp>
      <p:sp>
        <p:nvSpPr>
          <p:cNvPr id="16387" name="Rectangle 2">
            <a:extLst>
              <a:ext uri="{FF2B5EF4-FFF2-40B4-BE49-F238E27FC236}">
                <a16:creationId xmlns:a16="http://schemas.microsoft.com/office/drawing/2014/main" id="{1A2F7A55-C265-4103-BFF6-C71BF3088A3A}"/>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8F866BC8-C6B2-4449-AD1A-3C86D2447D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B93DE4E3-E211-4A68-A5D1-F08C85805B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416AAC3-227C-4426-9C88-1D178678FBE1}" type="slidenum">
              <a:rPr lang="en-US" altLang="en-US" sz="1300" smtClean="0"/>
              <a:pPr>
                <a:spcBef>
                  <a:spcPct val="0"/>
                </a:spcBef>
              </a:pPr>
              <a:t>8</a:t>
            </a:fld>
            <a:endParaRPr lang="en-US" altLang="en-US" sz="1300"/>
          </a:p>
        </p:txBody>
      </p:sp>
      <p:sp>
        <p:nvSpPr>
          <p:cNvPr id="18435" name="Rectangle 2">
            <a:extLst>
              <a:ext uri="{FF2B5EF4-FFF2-40B4-BE49-F238E27FC236}">
                <a16:creationId xmlns:a16="http://schemas.microsoft.com/office/drawing/2014/main" id="{6B0FF588-0558-4E06-A390-06C76CA9393E}"/>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4D18B141-3D37-4648-80C4-B046605095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A34AD47E-9ACA-4694-8488-B5551E530E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993EE8A-5A90-4D6B-B2FB-1E57435E962B}" type="slidenum">
              <a:rPr lang="en-US" altLang="en-US" sz="1300" smtClean="0"/>
              <a:pPr>
                <a:spcBef>
                  <a:spcPct val="0"/>
                </a:spcBef>
              </a:pPr>
              <a:t>9</a:t>
            </a:fld>
            <a:endParaRPr lang="en-US" altLang="en-US" sz="1300"/>
          </a:p>
        </p:txBody>
      </p:sp>
      <p:sp>
        <p:nvSpPr>
          <p:cNvPr id="20483" name="Rectangle 2">
            <a:extLst>
              <a:ext uri="{FF2B5EF4-FFF2-40B4-BE49-F238E27FC236}">
                <a16:creationId xmlns:a16="http://schemas.microsoft.com/office/drawing/2014/main" id="{E92BC488-3CA6-4756-B27F-3EF8CAC729CA}"/>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9267C41D-27E1-4D70-AE88-5C2B938F27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a:extLst>
              <a:ext uri="{FF2B5EF4-FFF2-40B4-BE49-F238E27FC236}">
                <a16:creationId xmlns:a16="http://schemas.microsoft.com/office/drawing/2014/main" id="{7177F47F-870A-4CC8-9F14-AACD768E6A6D}"/>
              </a:ext>
            </a:extLst>
          </p:cNvPr>
          <p:cNvSpPr>
            <a:spLocks noGrp="1" noChangeArrowheads="1"/>
          </p:cNvSpPr>
          <p:nvPr>
            <p:ph type="sldNum" sz="quarter" idx="10"/>
          </p:nvPr>
        </p:nvSpPr>
        <p:spPr>
          <a:ln/>
        </p:spPr>
        <p:txBody>
          <a:bodyPr/>
          <a:lstStyle>
            <a:lvl1pPr>
              <a:defRPr/>
            </a:lvl1pPr>
          </a:lstStyle>
          <a:p>
            <a:pPr>
              <a:defRPr/>
            </a:pPr>
            <a:fld id="{28E5BC22-CC92-426F-918B-ABEFE20470B4}" type="slidenum">
              <a:rPr lang="en-US" altLang="en-US"/>
              <a:pPr>
                <a:defRPr/>
              </a:pPr>
              <a:t>‹nº›</a:t>
            </a:fld>
            <a:endParaRPr lang="en-US" altLang="en-US"/>
          </a:p>
        </p:txBody>
      </p:sp>
    </p:spTree>
    <p:extLst>
      <p:ext uri="{BB962C8B-B14F-4D97-AF65-F5344CB8AC3E}">
        <p14:creationId xmlns:p14="http://schemas.microsoft.com/office/powerpoint/2010/main" val="238525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F40A6A50-781D-43C8-A033-A44B26AFA034}"/>
              </a:ext>
            </a:extLst>
          </p:cNvPr>
          <p:cNvSpPr>
            <a:spLocks noGrp="1" noChangeArrowheads="1"/>
          </p:cNvSpPr>
          <p:nvPr>
            <p:ph type="sldNum" sz="quarter" idx="10"/>
          </p:nvPr>
        </p:nvSpPr>
        <p:spPr>
          <a:ln/>
        </p:spPr>
        <p:txBody>
          <a:bodyPr/>
          <a:lstStyle>
            <a:lvl1pPr>
              <a:defRPr/>
            </a:lvl1pPr>
          </a:lstStyle>
          <a:p>
            <a:pPr>
              <a:defRPr/>
            </a:pPr>
            <a:fld id="{3D44192D-3658-436F-858E-195B0B45BA13}" type="slidenum">
              <a:rPr lang="en-US" altLang="en-US"/>
              <a:pPr>
                <a:defRPr/>
              </a:pPr>
              <a:t>‹nº›</a:t>
            </a:fld>
            <a:endParaRPr lang="en-US" altLang="en-US"/>
          </a:p>
        </p:txBody>
      </p:sp>
    </p:spTree>
    <p:extLst>
      <p:ext uri="{BB962C8B-B14F-4D97-AF65-F5344CB8AC3E}">
        <p14:creationId xmlns:p14="http://schemas.microsoft.com/office/powerpoint/2010/main" val="182051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04800"/>
            <a:ext cx="215265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304800"/>
            <a:ext cx="63055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D83FA45D-6DC4-4168-B540-319F0083BFAF}"/>
              </a:ext>
            </a:extLst>
          </p:cNvPr>
          <p:cNvSpPr>
            <a:spLocks noGrp="1" noChangeArrowheads="1"/>
          </p:cNvSpPr>
          <p:nvPr>
            <p:ph type="sldNum" sz="quarter" idx="10"/>
          </p:nvPr>
        </p:nvSpPr>
        <p:spPr>
          <a:ln/>
        </p:spPr>
        <p:txBody>
          <a:bodyPr/>
          <a:lstStyle>
            <a:lvl1pPr>
              <a:defRPr/>
            </a:lvl1pPr>
          </a:lstStyle>
          <a:p>
            <a:pPr>
              <a:defRPr/>
            </a:pPr>
            <a:fld id="{55BB1689-E94F-475B-AA2F-AE87A7F1C210}" type="slidenum">
              <a:rPr lang="en-US" altLang="en-US"/>
              <a:pPr>
                <a:defRPr/>
              </a:pPr>
              <a:t>‹nº›</a:t>
            </a:fld>
            <a:endParaRPr lang="en-US" altLang="en-US"/>
          </a:p>
        </p:txBody>
      </p:sp>
    </p:spTree>
    <p:extLst>
      <p:ext uri="{BB962C8B-B14F-4D97-AF65-F5344CB8AC3E}">
        <p14:creationId xmlns:p14="http://schemas.microsoft.com/office/powerpoint/2010/main" val="3077336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253191E5-1CBB-4460-8DD2-A156FA25D541}"/>
              </a:ext>
            </a:extLst>
          </p:cNvPr>
          <p:cNvSpPr>
            <a:spLocks noGrp="1" noChangeArrowheads="1"/>
          </p:cNvSpPr>
          <p:nvPr>
            <p:ph type="sldNum" sz="quarter" idx="10"/>
          </p:nvPr>
        </p:nvSpPr>
        <p:spPr>
          <a:ln/>
        </p:spPr>
        <p:txBody>
          <a:bodyPr/>
          <a:lstStyle>
            <a:lvl1pPr>
              <a:defRPr/>
            </a:lvl1pPr>
          </a:lstStyle>
          <a:p>
            <a:pPr>
              <a:defRPr/>
            </a:pPr>
            <a:fld id="{6208359B-5E47-4A79-8E6F-67A648F6D134}" type="slidenum">
              <a:rPr lang="en-US" altLang="en-US"/>
              <a:pPr>
                <a:defRPr/>
              </a:pPr>
              <a:t>‹nº›</a:t>
            </a:fld>
            <a:endParaRPr lang="en-US" altLang="en-US"/>
          </a:p>
        </p:txBody>
      </p:sp>
    </p:spTree>
    <p:extLst>
      <p:ext uri="{BB962C8B-B14F-4D97-AF65-F5344CB8AC3E}">
        <p14:creationId xmlns:p14="http://schemas.microsoft.com/office/powerpoint/2010/main" val="1053677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DFA22D7A-56E1-41F8-9155-F1FB571C5F15}"/>
              </a:ext>
            </a:extLst>
          </p:cNvPr>
          <p:cNvSpPr>
            <a:spLocks noGrp="1" noChangeArrowheads="1"/>
          </p:cNvSpPr>
          <p:nvPr>
            <p:ph type="sldNum" sz="quarter" idx="10"/>
          </p:nvPr>
        </p:nvSpPr>
        <p:spPr>
          <a:ln/>
        </p:spPr>
        <p:txBody>
          <a:bodyPr/>
          <a:lstStyle>
            <a:lvl1pPr>
              <a:defRPr/>
            </a:lvl1pPr>
          </a:lstStyle>
          <a:p>
            <a:pPr>
              <a:defRPr/>
            </a:pPr>
            <a:fld id="{9F6B63F5-238B-4088-A272-E620E9A7B86B}" type="slidenum">
              <a:rPr lang="en-US" altLang="en-US"/>
              <a:pPr>
                <a:defRPr/>
              </a:pPr>
              <a:t>‹nº›</a:t>
            </a:fld>
            <a:endParaRPr lang="en-US" altLang="en-US"/>
          </a:p>
        </p:txBody>
      </p:sp>
    </p:spTree>
    <p:extLst>
      <p:ext uri="{BB962C8B-B14F-4D97-AF65-F5344CB8AC3E}">
        <p14:creationId xmlns:p14="http://schemas.microsoft.com/office/powerpoint/2010/main" val="2744777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2192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1C2B3522-8B21-4E0A-8E64-5A164B3BDE67}"/>
              </a:ext>
            </a:extLst>
          </p:cNvPr>
          <p:cNvSpPr>
            <a:spLocks noGrp="1" noChangeArrowheads="1"/>
          </p:cNvSpPr>
          <p:nvPr>
            <p:ph type="sldNum" sz="quarter" idx="10"/>
          </p:nvPr>
        </p:nvSpPr>
        <p:spPr>
          <a:ln/>
        </p:spPr>
        <p:txBody>
          <a:bodyPr/>
          <a:lstStyle>
            <a:lvl1pPr>
              <a:defRPr/>
            </a:lvl1pPr>
          </a:lstStyle>
          <a:p>
            <a:pPr>
              <a:defRPr/>
            </a:pPr>
            <a:fld id="{9482D809-99CF-46FB-B2DE-BDE30E9C0C73}" type="slidenum">
              <a:rPr lang="en-US" altLang="en-US"/>
              <a:pPr>
                <a:defRPr/>
              </a:pPr>
              <a:t>‹nº›</a:t>
            </a:fld>
            <a:endParaRPr lang="en-US" altLang="en-US"/>
          </a:p>
        </p:txBody>
      </p:sp>
    </p:spTree>
    <p:extLst>
      <p:ext uri="{BB962C8B-B14F-4D97-AF65-F5344CB8AC3E}">
        <p14:creationId xmlns:p14="http://schemas.microsoft.com/office/powerpoint/2010/main" val="2352190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FD03B940-0969-4B1B-990D-0F41E1886CA1}"/>
              </a:ext>
            </a:extLst>
          </p:cNvPr>
          <p:cNvSpPr>
            <a:spLocks noGrp="1" noChangeArrowheads="1"/>
          </p:cNvSpPr>
          <p:nvPr>
            <p:ph type="sldNum" sz="quarter" idx="10"/>
          </p:nvPr>
        </p:nvSpPr>
        <p:spPr>
          <a:ln/>
        </p:spPr>
        <p:txBody>
          <a:bodyPr/>
          <a:lstStyle>
            <a:lvl1pPr>
              <a:defRPr/>
            </a:lvl1pPr>
          </a:lstStyle>
          <a:p>
            <a:pPr>
              <a:defRPr/>
            </a:pPr>
            <a:fld id="{B589E268-5D44-4065-BA85-84DB907D88F2}" type="slidenum">
              <a:rPr lang="en-US" altLang="en-US"/>
              <a:pPr>
                <a:defRPr/>
              </a:pPr>
              <a:t>‹nº›</a:t>
            </a:fld>
            <a:endParaRPr lang="en-US" altLang="en-US"/>
          </a:p>
        </p:txBody>
      </p:sp>
    </p:spTree>
    <p:extLst>
      <p:ext uri="{BB962C8B-B14F-4D97-AF65-F5344CB8AC3E}">
        <p14:creationId xmlns:p14="http://schemas.microsoft.com/office/powerpoint/2010/main" val="1812032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C77B3C77-0E53-472B-9AA1-C63CE320A667}"/>
              </a:ext>
            </a:extLst>
          </p:cNvPr>
          <p:cNvSpPr>
            <a:spLocks noGrp="1" noChangeArrowheads="1"/>
          </p:cNvSpPr>
          <p:nvPr>
            <p:ph type="sldNum" sz="quarter" idx="10"/>
          </p:nvPr>
        </p:nvSpPr>
        <p:spPr>
          <a:ln/>
        </p:spPr>
        <p:txBody>
          <a:bodyPr/>
          <a:lstStyle>
            <a:lvl1pPr>
              <a:defRPr/>
            </a:lvl1pPr>
          </a:lstStyle>
          <a:p>
            <a:pPr>
              <a:defRPr/>
            </a:pPr>
            <a:fld id="{F0541C99-BCB0-40A6-82BD-231DF1E238BF}" type="slidenum">
              <a:rPr lang="en-US" altLang="en-US"/>
              <a:pPr>
                <a:defRPr/>
              </a:pPr>
              <a:t>‹nº›</a:t>
            </a:fld>
            <a:endParaRPr lang="en-US" altLang="en-US"/>
          </a:p>
        </p:txBody>
      </p:sp>
    </p:spTree>
    <p:extLst>
      <p:ext uri="{BB962C8B-B14F-4D97-AF65-F5344CB8AC3E}">
        <p14:creationId xmlns:p14="http://schemas.microsoft.com/office/powerpoint/2010/main" val="1878024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BF7E2132-3E98-4911-AAD5-BC86A1D83A1C}"/>
              </a:ext>
            </a:extLst>
          </p:cNvPr>
          <p:cNvSpPr>
            <a:spLocks noGrp="1" noChangeArrowheads="1"/>
          </p:cNvSpPr>
          <p:nvPr>
            <p:ph type="sldNum" sz="quarter" idx="10"/>
          </p:nvPr>
        </p:nvSpPr>
        <p:spPr>
          <a:ln/>
        </p:spPr>
        <p:txBody>
          <a:bodyPr/>
          <a:lstStyle>
            <a:lvl1pPr>
              <a:defRPr/>
            </a:lvl1pPr>
          </a:lstStyle>
          <a:p>
            <a:pPr>
              <a:defRPr/>
            </a:pPr>
            <a:fld id="{427DE5C2-0396-4E28-83B1-9D6BF252BD3C}" type="slidenum">
              <a:rPr lang="en-US" altLang="en-US"/>
              <a:pPr>
                <a:defRPr/>
              </a:pPr>
              <a:t>‹nº›</a:t>
            </a:fld>
            <a:endParaRPr lang="en-US" altLang="en-US"/>
          </a:p>
        </p:txBody>
      </p:sp>
    </p:spTree>
    <p:extLst>
      <p:ext uri="{BB962C8B-B14F-4D97-AF65-F5344CB8AC3E}">
        <p14:creationId xmlns:p14="http://schemas.microsoft.com/office/powerpoint/2010/main" val="3523913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8D98B694-60E2-4B65-891E-EE4E63595DDE}"/>
              </a:ext>
            </a:extLst>
          </p:cNvPr>
          <p:cNvSpPr>
            <a:spLocks noGrp="1" noChangeArrowheads="1"/>
          </p:cNvSpPr>
          <p:nvPr>
            <p:ph type="sldNum" sz="quarter" idx="10"/>
          </p:nvPr>
        </p:nvSpPr>
        <p:spPr>
          <a:ln/>
        </p:spPr>
        <p:txBody>
          <a:bodyPr/>
          <a:lstStyle>
            <a:lvl1pPr>
              <a:defRPr/>
            </a:lvl1pPr>
          </a:lstStyle>
          <a:p>
            <a:pPr>
              <a:defRPr/>
            </a:pPr>
            <a:fld id="{27CA7973-B0AA-45B1-824E-2C0CCD656526}" type="slidenum">
              <a:rPr lang="en-US" altLang="en-US"/>
              <a:pPr>
                <a:defRPr/>
              </a:pPr>
              <a:t>‹nº›</a:t>
            </a:fld>
            <a:endParaRPr lang="en-US" altLang="en-US"/>
          </a:p>
        </p:txBody>
      </p:sp>
    </p:spTree>
    <p:extLst>
      <p:ext uri="{BB962C8B-B14F-4D97-AF65-F5344CB8AC3E}">
        <p14:creationId xmlns:p14="http://schemas.microsoft.com/office/powerpoint/2010/main" val="819679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541F85D1-D36A-48E7-80DD-2544EADDB702}"/>
              </a:ext>
            </a:extLst>
          </p:cNvPr>
          <p:cNvSpPr>
            <a:spLocks noGrp="1" noChangeArrowheads="1"/>
          </p:cNvSpPr>
          <p:nvPr>
            <p:ph type="sldNum" sz="quarter" idx="10"/>
          </p:nvPr>
        </p:nvSpPr>
        <p:spPr>
          <a:ln/>
        </p:spPr>
        <p:txBody>
          <a:bodyPr/>
          <a:lstStyle>
            <a:lvl1pPr>
              <a:defRPr/>
            </a:lvl1pPr>
          </a:lstStyle>
          <a:p>
            <a:pPr>
              <a:defRPr/>
            </a:pPr>
            <a:fld id="{CBB779D2-2937-4AAD-9669-132FB5AE9A9C}" type="slidenum">
              <a:rPr lang="en-US" altLang="en-US"/>
              <a:pPr>
                <a:defRPr/>
              </a:pPr>
              <a:t>‹nº›</a:t>
            </a:fld>
            <a:endParaRPr lang="en-US" altLang="en-US"/>
          </a:p>
        </p:txBody>
      </p:sp>
    </p:spTree>
    <p:extLst>
      <p:ext uri="{BB962C8B-B14F-4D97-AF65-F5344CB8AC3E}">
        <p14:creationId xmlns:p14="http://schemas.microsoft.com/office/powerpoint/2010/main" val="2885033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513B99A-EF18-45B9-BDE1-A9E3E54036D3}"/>
              </a:ext>
            </a:extLst>
          </p:cNvPr>
          <p:cNvSpPr>
            <a:spLocks noGrp="1" noChangeArrowheads="1"/>
          </p:cNvSpPr>
          <p:nvPr>
            <p:ph type="title"/>
          </p:nvPr>
        </p:nvSpPr>
        <p:spPr bwMode="auto">
          <a:xfrm>
            <a:off x="228600" y="3048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9A5400E-ED40-4242-B09B-65BA25034725}"/>
              </a:ext>
            </a:extLst>
          </p:cNvPr>
          <p:cNvSpPr>
            <a:spLocks noGrp="1" noChangeArrowheads="1"/>
          </p:cNvSpPr>
          <p:nvPr>
            <p:ph type="body" idx="1"/>
          </p:nvPr>
        </p:nvSpPr>
        <p:spPr bwMode="auto">
          <a:xfrm>
            <a:off x="228600" y="12192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a:extLst>
              <a:ext uri="{FF2B5EF4-FFF2-40B4-BE49-F238E27FC236}">
                <a16:creationId xmlns:a16="http://schemas.microsoft.com/office/drawing/2014/main" id="{2F2B9B07-44A3-443D-9722-3792B7A4C644}"/>
              </a:ext>
            </a:extLst>
          </p:cNvPr>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4F9475B-1A87-4E61-8BD4-1B2DD4099726}" type="slidenum">
              <a:rPr lang="en-US" altLang="en-US"/>
              <a:pPr>
                <a:defRPr/>
              </a:pPr>
              <a:t>‹nº›</a:t>
            </a:fld>
            <a:endParaRPr lang="en-US" altLang="en-US"/>
          </a:p>
        </p:txBody>
      </p:sp>
      <p:pic>
        <p:nvPicPr>
          <p:cNvPr id="1029" name="Picture 7" descr="dd_book_pe_cover_frontart_lowres_cropped">
            <a:extLst>
              <a:ext uri="{FF2B5EF4-FFF2-40B4-BE49-F238E27FC236}">
                <a16:creationId xmlns:a16="http://schemas.microsoft.com/office/drawing/2014/main" id="{9EEC0E77-8770-4770-AA55-758F53E1036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28600" y="6019800"/>
            <a:ext cx="712788"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9">
            <a:extLst>
              <a:ext uri="{FF2B5EF4-FFF2-40B4-BE49-F238E27FC236}">
                <a16:creationId xmlns:a16="http://schemas.microsoft.com/office/drawing/2014/main" id="{7B2EA0F9-34DA-4349-8C2F-55E532F806BA}"/>
              </a:ext>
            </a:extLst>
          </p:cNvPr>
          <p:cNvSpPr txBox="1">
            <a:spLocks noChangeArrowheads="1"/>
          </p:cNvSpPr>
          <p:nvPr userDrawn="1"/>
        </p:nvSpPr>
        <p:spPr bwMode="auto">
          <a:xfrm>
            <a:off x="914400" y="6065838"/>
            <a:ext cx="1524000" cy="646112"/>
          </a:xfrm>
          <a:prstGeom prst="rect">
            <a:avLst/>
          </a:prstGeom>
          <a:noFill/>
          <a:ln>
            <a:noFill/>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en-US" sz="1200" dirty="0"/>
              <a:t>Digital Design</a:t>
            </a:r>
          </a:p>
          <a:p>
            <a:pPr eaLnBrk="1" hangingPunct="1">
              <a:defRPr/>
            </a:pPr>
            <a:r>
              <a:rPr lang="en-US" altLang="en-US" sz="1200" dirty="0"/>
              <a:t>Copyright </a:t>
            </a:r>
            <a:r>
              <a:rPr lang="en-US" altLang="en-US" sz="1200" dirty="0">
                <a:cs typeface="Times New Roman" panose="02020603050405020304" pitchFamily="18" charset="0"/>
              </a:rPr>
              <a:t>© 2007</a:t>
            </a:r>
            <a:r>
              <a:rPr lang="en-US" altLang="en-US" sz="1200" dirty="0"/>
              <a:t> </a:t>
            </a:r>
          </a:p>
          <a:p>
            <a:pPr eaLnBrk="1" hangingPunct="1">
              <a:defRPr/>
            </a:pPr>
            <a:r>
              <a:rPr lang="en-US" altLang="en-US" sz="1200" dirty="0"/>
              <a:t>Frank Vahid</a:t>
            </a:r>
          </a:p>
        </p:txBody>
      </p:sp>
      <p:sp>
        <p:nvSpPr>
          <p:cNvPr id="1031" name="Rectangle 10">
            <a:extLst>
              <a:ext uri="{FF2B5EF4-FFF2-40B4-BE49-F238E27FC236}">
                <a16:creationId xmlns:a16="http://schemas.microsoft.com/office/drawing/2014/main" id="{006ABEC7-EDF7-47DE-B9ED-101867080B00}"/>
              </a:ext>
            </a:extLst>
          </p:cNvPr>
          <p:cNvSpPr>
            <a:spLocks noChangeArrowheads="1"/>
          </p:cNvSpPr>
          <p:nvPr userDrawn="1"/>
        </p:nvSpPr>
        <p:spPr bwMode="auto">
          <a:xfrm>
            <a:off x="0" y="1016000"/>
            <a:ext cx="1450975" cy="131763"/>
          </a:xfrm>
          <a:prstGeom prst="rect">
            <a:avLst/>
          </a:prstGeom>
          <a:gradFill rotWithShape="0">
            <a:gsLst>
              <a:gs pos="0">
                <a:srgbClr val="FFFF00"/>
              </a:gs>
              <a:gs pos="100000">
                <a:srgbClr val="0066FF"/>
              </a:gs>
            </a:gsLst>
            <a:lin ang="2700000" scaled="1"/>
          </a:gra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p>
        </p:txBody>
      </p:sp>
      <p:sp>
        <p:nvSpPr>
          <p:cNvPr id="1032" name="Rectangle 11">
            <a:extLst>
              <a:ext uri="{FF2B5EF4-FFF2-40B4-BE49-F238E27FC236}">
                <a16:creationId xmlns:a16="http://schemas.microsoft.com/office/drawing/2014/main" id="{2189A620-7144-4C13-AA52-6D66C142410B}"/>
              </a:ext>
            </a:extLst>
          </p:cNvPr>
          <p:cNvSpPr>
            <a:spLocks noChangeArrowheads="1"/>
          </p:cNvSpPr>
          <p:nvPr userDrawn="1"/>
        </p:nvSpPr>
        <p:spPr bwMode="auto">
          <a:xfrm>
            <a:off x="7693025" y="6548438"/>
            <a:ext cx="1450975" cy="131762"/>
          </a:xfrm>
          <a:prstGeom prst="rect">
            <a:avLst/>
          </a:prstGeom>
          <a:gradFill rotWithShape="0">
            <a:gsLst>
              <a:gs pos="0">
                <a:srgbClr val="0066FF"/>
              </a:gs>
              <a:gs pos="100000">
                <a:srgbClr val="FFFF00"/>
              </a:gs>
            </a:gsLst>
            <a:lin ang="2700000" scaled="1"/>
          </a:gra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3600">
          <a:solidFill>
            <a:srgbClr val="0000CC"/>
          </a:solidFill>
          <a:latin typeface="+mj-lt"/>
          <a:ea typeface="+mj-ea"/>
          <a:cs typeface="+mj-cs"/>
        </a:defRPr>
      </a:lvl1pPr>
      <a:lvl2pPr algn="ctr" rtl="0" eaLnBrk="0" fontAlgn="base" hangingPunct="0">
        <a:spcBef>
          <a:spcPct val="0"/>
        </a:spcBef>
        <a:spcAft>
          <a:spcPct val="0"/>
        </a:spcAft>
        <a:defRPr sz="3600">
          <a:solidFill>
            <a:srgbClr val="0000CC"/>
          </a:solidFill>
          <a:latin typeface="Arial Narrow" pitchFamily="34" charset="0"/>
        </a:defRPr>
      </a:lvl2pPr>
      <a:lvl3pPr algn="ctr" rtl="0" eaLnBrk="0" fontAlgn="base" hangingPunct="0">
        <a:spcBef>
          <a:spcPct val="0"/>
        </a:spcBef>
        <a:spcAft>
          <a:spcPct val="0"/>
        </a:spcAft>
        <a:defRPr sz="3600">
          <a:solidFill>
            <a:srgbClr val="0000CC"/>
          </a:solidFill>
          <a:latin typeface="Arial Narrow" pitchFamily="34" charset="0"/>
        </a:defRPr>
      </a:lvl3pPr>
      <a:lvl4pPr algn="ctr" rtl="0" eaLnBrk="0" fontAlgn="base" hangingPunct="0">
        <a:spcBef>
          <a:spcPct val="0"/>
        </a:spcBef>
        <a:spcAft>
          <a:spcPct val="0"/>
        </a:spcAft>
        <a:defRPr sz="3600">
          <a:solidFill>
            <a:srgbClr val="0000CC"/>
          </a:solidFill>
          <a:latin typeface="Arial Narrow" pitchFamily="34" charset="0"/>
        </a:defRPr>
      </a:lvl4pPr>
      <a:lvl5pPr algn="ctr" rtl="0" eaLnBrk="0" fontAlgn="base" hangingPunct="0">
        <a:spcBef>
          <a:spcPct val="0"/>
        </a:spcBef>
        <a:spcAft>
          <a:spcPct val="0"/>
        </a:spcAft>
        <a:defRPr sz="3600">
          <a:solidFill>
            <a:srgbClr val="0000CC"/>
          </a:solidFill>
          <a:latin typeface="Arial Narrow" pitchFamily="34" charset="0"/>
        </a:defRPr>
      </a:lvl5pPr>
      <a:lvl6pPr marL="457200" algn="ctr" rtl="0" fontAlgn="base">
        <a:spcBef>
          <a:spcPct val="0"/>
        </a:spcBef>
        <a:spcAft>
          <a:spcPct val="0"/>
        </a:spcAft>
        <a:defRPr sz="3600">
          <a:solidFill>
            <a:srgbClr val="0000CC"/>
          </a:solidFill>
          <a:latin typeface="Arial Narrow" pitchFamily="34" charset="0"/>
        </a:defRPr>
      </a:lvl6pPr>
      <a:lvl7pPr marL="914400" algn="ctr" rtl="0" fontAlgn="base">
        <a:spcBef>
          <a:spcPct val="0"/>
        </a:spcBef>
        <a:spcAft>
          <a:spcPct val="0"/>
        </a:spcAft>
        <a:defRPr sz="3600">
          <a:solidFill>
            <a:srgbClr val="0000CC"/>
          </a:solidFill>
          <a:latin typeface="Arial Narrow" pitchFamily="34" charset="0"/>
        </a:defRPr>
      </a:lvl7pPr>
      <a:lvl8pPr marL="1371600" algn="ctr" rtl="0" fontAlgn="base">
        <a:spcBef>
          <a:spcPct val="0"/>
        </a:spcBef>
        <a:spcAft>
          <a:spcPct val="0"/>
        </a:spcAft>
        <a:defRPr sz="3600">
          <a:solidFill>
            <a:srgbClr val="0000CC"/>
          </a:solidFill>
          <a:latin typeface="Arial Narrow" pitchFamily="34" charset="0"/>
        </a:defRPr>
      </a:lvl8pPr>
      <a:lvl9pPr marL="1828800" algn="ctr" rtl="0" fontAlgn="base">
        <a:spcBef>
          <a:spcPct val="0"/>
        </a:spcBef>
        <a:spcAft>
          <a:spcPct val="0"/>
        </a:spcAft>
        <a:defRPr sz="3600">
          <a:solidFill>
            <a:srgbClr val="0000CC"/>
          </a:solidFill>
          <a:latin typeface="Arial Narrow"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ddvahid.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pt.wikipedia.org/wiki/Equa%C3%A7%C3%B5es_de_Maxwell" TargetMode="External"/><Relationship Id="rId4" Type="http://schemas.openxmlformats.org/officeDocument/2006/relationships/hyperlink" Target="https://www.cantorsparadise.com/maxwells-equations-7484212839b1"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a:extLst>
              <a:ext uri="{FF2B5EF4-FFF2-40B4-BE49-F238E27FC236}">
                <a16:creationId xmlns:a16="http://schemas.microsoft.com/office/drawing/2014/main" id="{34C7E256-8B11-4995-BC35-C4460E4A1A5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1CA9FD5D-FACA-4061-A846-609C6E7DF5CB}" type="slidenum">
              <a:rPr lang="en-US" altLang="en-US" sz="1400" smtClean="0">
                <a:latin typeface="Times New Roman" panose="02020603050405020304" pitchFamily="18" charset="0"/>
              </a:rPr>
              <a:pPr>
                <a:spcBef>
                  <a:spcPct val="0"/>
                </a:spcBef>
                <a:buFontTx/>
                <a:buNone/>
              </a:pPr>
              <a:t>1</a:t>
            </a:fld>
            <a:endParaRPr lang="en-US" altLang="en-US" sz="1400">
              <a:latin typeface="Times New Roman" panose="02020603050405020304" pitchFamily="18" charset="0"/>
            </a:endParaRPr>
          </a:p>
        </p:txBody>
      </p:sp>
      <p:sp>
        <p:nvSpPr>
          <p:cNvPr id="3075" name="Rectangle 2">
            <a:extLst>
              <a:ext uri="{FF2B5EF4-FFF2-40B4-BE49-F238E27FC236}">
                <a16:creationId xmlns:a16="http://schemas.microsoft.com/office/drawing/2014/main" id="{EFF835DA-12A1-4949-B9F3-14FBDC639946}"/>
              </a:ext>
            </a:extLst>
          </p:cNvPr>
          <p:cNvSpPr>
            <a:spLocks noGrp="1" noChangeArrowheads="1"/>
          </p:cNvSpPr>
          <p:nvPr>
            <p:ph type="ctrTitle"/>
          </p:nvPr>
        </p:nvSpPr>
        <p:spPr>
          <a:xfrm>
            <a:off x="3584575" y="990600"/>
            <a:ext cx="5181600" cy="1143000"/>
          </a:xfrm>
        </p:spPr>
        <p:txBody>
          <a:bodyPr/>
          <a:lstStyle/>
          <a:p>
            <a:pPr eaLnBrk="1" hangingPunct="1"/>
            <a:r>
              <a:rPr lang="pt-BR" altLang="en-US" b="1" dirty="0">
                <a:solidFill>
                  <a:srgbClr val="174928"/>
                </a:solidFill>
                <a:latin typeface="Arial" panose="020B0604020202020204" pitchFamily="34" charset="0"/>
              </a:rPr>
              <a:t>Projeto Lógico Digital Combinacional</a:t>
            </a:r>
          </a:p>
        </p:txBody>
      </p:sp>
      <p:sp>
        <p:nvSpPr>
          <p:cNvPr id="3076" name="Rectangle 3">
            <a:extLst>
              <a:ext uri="{FF2B5EF4-FFF2-40B4-BE49-F238E27FC236}">
                <a16:creationId xmlns:a16="http://schemas.microsoft.com/office/drawing/2014/main" id="{D9FC59C2-62C6-4717-9C18-7E2AE6CE2C3C}"/>
              </a:ext>
            </a:extLst>
          </p:cNvPr>
          <p:cNvSpPr>
            <a:spLocks noGrp="1" noChangeArrowheads="1"/>
          </p:cNvSpPr>
          <p:nvPr>
            <p:ph type="subTitle" idx="1"/>
          </p:nvPr>
        </p:nvSpPr>
        <p:spPr>
          <a:xfrm>
            <a:off x="3660775" y="2514600"/>
            <a:ext cx="5029200" cy="2133600"/>
          </a:xfrm>
        </p:spPr>
        <p:txBody>
          <a:bodyPr/>
          <a:lstStyle/>
          <a:p>
            <a:pPr eaLnBrk="1" hangingPunct="1"/>
            <a:r>
              <a:rPr lang="pt-BR" altLang="en-US" sz="2000" dirty="0"/>
              <a:t>Traduzido, editado revisado e incrementado por Ney Calazans, com base em transparências relativas ao Capítulo 2 do livro de Frank </a:t>
            </a:r>
            <a:r>
              <a:rPr lang="pt-BR" altLang="en-US" sz="2000" dirty="0" err="1"/>
              <a:t>Vahid</a:t>
            </a:r>
            <a:r>
              <a:rPr lang="pt-BR" altLang="en-US" sz="2000" dirty="0"/>
              <a:t> </a:t>
            </a:r>
            <a:br>
              <a:rPr lang="pt-BR" altLang="en-US" sz="2000" dirty="0"/>
            </a:br>
            <a:r>
              <a:rPr lang="pt-BR" altLang="en-US" sz="1800" dirty="0">
                <a:solidFill>
                  <a:srgbClr val="FF0000"/>
                </a:solidFill>
              </a:rPr>
              <a:t>(Ver dados e texto de concessão de direitos de publicação abaixo) </a:t>
            </a:r>
          </a:p>
          <a:p>
            <a:pPr eaLnBrk="1" hangingPunct="1"/>
            <a:r>
              <a:rPr lang="pt-BR" altLang="en-US" sz="1800" dirty="0">
                <a:solidFill>
                  <a:srgbClr val="FF0000"/>
                </a:solidFill>
              </a:rPr>
              <a:t>Última Atualização </a:t>
            </a:r>
            <a:r>
              <a:rPr lang="pt-BR" altLang="en-US" sz="1800">
                <a:solidFill>
                  <a:srgbClr val="FF0000"/>
                </a:solidFill>
              </a:rPr>
              <a:t>– 17/10/2022</a:t>
            </a:r>
            <a:endParaRPr lang="pt-BR" altLang="en-US" sz="2000" dirty="0">
              <a:solidFill>
                <a:srgbClr val="FF0000"/>
              </a:solidFill>
            </a:endParaRPr>
          </a:p>
        </p:txBody>
      </p:sp>
      <p:sp>
        <p:nvSpPr>
          <p:cNvPr id="3077" name="Text Box 4">
            <a:extLst>
              <a:ext uri="{FF2B5EF4-FFF2-40B4-BE49-F238E27FC236}">
                <a16:creationId xmlns:a16="http://schemas.microsoft.com/office/drawing/2014/main" id="{BEF75705-723A-4CB6-AD44-53D8BE9AFCA9}"/>
              </a:ext>
            </a:extLst>
          </p:cNvPr>
          <p:cNvSpPr txBox="1">
            <a:spLocks noChangeArrowheads="1"/>
          </p:cNvSpPr>
          <p:nvPr/>
        </p:nvSpPr>
        <p:spPr bwMode="auto">
          <a:xfrm>
            <a:off x="3470275" y="5024438"/>
            <a:ext cx="5410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pt-BR" altLang="en-US" sz="1200" dirty="0">
                <a:latin typeface="Times New Roman" panose="02020603050405020304" pitchFamily="18" charset="0"/>
              </a:rPr>
              <a:t>Baseado nos </a:t>
            </a:r>
            <a:r>
              <a:rPr lang="pt-BR" altLang="en-US" sz="1200" i="1" dirty="0">
                <a:latin typeface="Times New Roman" panose="02020603050405020304" pitchFamily="18" charset="0"/>
              </a:rPr>
              <a:t>slides</a:t>
            </a:r>
            <a:r>
              <a:rPr lang="pt-BR" altLang="en-US" sz="1200" dirty="0">
                <a:latin typeface="Times New Roman" panose="02020603050405020304" pitchFamily="18" charset="0"/>
              </a:rPr>
              <a:t> que acompanham o livro-texto </a:t>
            </a:r>
            <a:r>
              <a:rPr lang="pt-BR" altLang="en-US" sz="1200" i="1" dirty="0">
                <a:latin typeface="Times New Roman" panose="02020603050405020304" pitchFamily="18" charset="0"/>
              </a:rPr>
              <a:t>Digital Design</a:t>
            </a:r>
            <a:r>
              <a:rPr lang="pt-BR" altLang="en-US" sz="1200" dirty="0">
                <a:latin typeface="Times New Roman" panose="02020603050405020304" pitchFamily="18" charset="0"/>
              </a:rPr>
              <a:t>, 1a. Edição, de Frank </a:t>
            </a:r>
            <a:r>
              <a:rPr lang="pt-BR" altLang="en-US" sz="1200" dirty="0" err="1">
                <a:latin typeface="Times New Roman" panose="02020603050405020304" pitchFamily="18" charset="0"/>
              </a:rPr>
              <a:t>Vahid</a:t>
            </a:r>
            <a:r>
              <a:rPr lang="pt-BR" altLang="en-US" sz="1200" dirty="0">
                <a:latin typeface="Times New Roman" panose="02020603050405020304" pitchFamily="18" charset="0"/>
              </a:rPr>
              <a:t>, John </a:t>
            </a:r>
            <a:r>
              <a:rPr lang="pt-BR" altLang="en-US" sz="1200" dirty="0" err="1">
                <a:latin typeface="Times New Roman" panose="02020603050405020304" pitchFamily="18" charset="0"/>
              </a:rPr>
              <a:t>Wiley</a:t>
            </a:r>
            <a:r>
              <a:rPr lang="pt-BR" altLang="en-US" sz="1200" dirty="0">
                <a:latin typeface="Times New Roman" panose="02020603050405020304" pitchFamily="18" charset="0"/>
              </a:rPr>
              <a:t> </a:t>
            </a:r>
            <a:r>
              <a:rPr lang="pt-BR" altLang="en-US" sz="1200" dirty="0" err="1">
                <a:latin typeface="Times New Roman" panose="02020603050405020304" pitchFamily="18" charset="0"/>
              </a:rPr>
              <a:t>and</a:t>
            </a:r>
            <a:r>
              <a:rPr lang="pt-BR" altLang="en-US" sz="1200" dirty="0">
                <a:latin typeface="Times New Roman" panose="02020603050405020304" pitchFamily="18" charset="0"/>
              </a:rPr>
              <a:t> Sons </a:t>
            </a:r>
            <a:r>
              <a:rPr lang="pt-BR" altLang="en-US" sz="1200" dirty="0" err="1">
                <a:latin typeface="Times New Roman" panose="02020603050405020304" pitchFamily="18" charset="0"/>
              </a:rPr>
              <a:t>Publishers</a:t>
            </a:r>
            <a:r>
              <a:rPr lang="pt-BR" altLang="en-US" sz="1200" dirty="0">
                <a:latin typeface="Times New Roman" panose="02020603050405020304" pitchFamily="18" charset="0"/>
              </a:rPr>
              <a:t>, 2007</a:t>
            </a:r>
          </a:p>
        </p:txBody>
      </p:sp>
      <p:pic>
        <p:nvPicPr>
          <p:cNvPr id="3078" name="Picture 5">
            <a:extLst>
              <a:ext uri="{FF2B5EF4-FFF2-40B4-BE49-F238E27FC236}">
                <a16:creationId xmlns:a16="http://schemas.microsoft.com/office/drawing/2014/main" id="{D8091690-570C-4BCB-8A17-284F15AB9B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76400"/>
            <a:ext cx="321945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6">
            <a:extLst>
              <a:ext uri="{FF2B5EF4-FFF2-40B4-BE49-F238E27FC236}">
                <a16:creationId xmlns:a16="http://schemas.microsoft.com/office/drawing/2014/main" id="{78F479BD-F42E-48D6-94DA-C40F3060E74D}"/>
              </a:ext>
            </a:extLst>
          </p:cNvPr>
          <p:cNvSpPr>
            <a:spLocks noChangeArrowheads="1"/>
          </p:cNvSpPr>
          <p:nvPr/>
        </p:nvSpPr>
        <p:spPr bwMode="auto">
          <a:xfrm>
            <a:off x="0" y="914400"/>
            <a:ext cx="15240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3080" name="Rectangle 7">
            <a:extLst>
              <a:ext uri="{FF2B5EF4-FFF2-40B4-BE49-F238E27FC236}">
                <a16:creationId xmlns:a16="http://schemas.microsoft.com/office/drawing/2014/main" id="{1823F6F1-1AE1-47E1-944F-BF698D9CF00A}"/>
              </a:ext>
            </a:extLst>
          </p:cNvPr>
          <p:cNvSpPr>
            <a:spLocks noChangeArrowheads="1"/>
          </p:cNvSpPr>
          <p:nvPr/>
        </p:nvSpPr>
        <p:spPr bwMode="auto">
          <a:xfrm>
            <a:off x="7620000" y="6324600"/>
            <a:ext cx="15240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3081" name="Text Box 8">
            <a:extLst>
              <a:ext uri="{FF2B5EF4-FFF2-40B4-BE49-F238E27FC236}">
                <a16:creationId xmlns:a16="http://schemas.microsoft.com/office/drawing/2014/main" id="{1AF01158-1B7B-49E8-8EFE-30054806404E}"/>
              </a:ext>
            </a:extLst>
          </p:cNvPr>
          <p:cNvSpPr txBox="1">
            <a:spLocks noChangeArrowheads="1"/>
          </p:cNvSpPr>
          <p:nvPr/>
        </p:nvSpPr>
        <p:spPr bwMode="auto">
          <a:xfrm>
            <a:off x="152400" y="5630863"/>
            <a:ext cx="8839200" cy="1100301"/>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50000"/>
              </a:spcBef>
              <a:buFontTx/>
              <a:buNone/>
            </a:pPr>
            <a:r>
              <a:rPr lang="en-US" altLang="en-US" sz="1600" dirty="0">
                <a:latin typeface="Times New Roman" panose="02020603050405020304" pitchFamily="18" charset="0"/>
              </a:rPr>
              <a:t>Copyright </a:t>
            </a:r>
            <a:r>
              <a:rPr lang="en-US" altLang="en-US" sz="1600" dirty="0">
                <a:latin typeface="Times New Roman" panose="02020603050405020304" pitchFamily="18" charset="0"/>
                <a:cs typeface="Times New Roman" panose="02020603050405020304" pitchFamily="18" charset="0"/>
              </a:rPr>
              <a:t>© 2007 </a:t>
            </a:r>
            <a:r>
              <a:rPr lang="en-US" altLang="en-US" sz="1200" dirty="0">
                <a:latin typeface="Times New Roman" panose="02020603050405020304" pitchFamily="18" charset="0"/>
                <a:cs typeface="Times New Roman" panose="02020603050405020304" pitchFamily="18" charset="0"/>
              </a:rPr>
              <a:t>Frank Vahid</a:t>
            </a:r>
          </a:p>
          <a:p>
            <a:pPr eaLnBrk="1" hangingPunct="1">
              <a:spcBef>
                <a:spcPct val="50000"/>
              </a:spcBef>
              <a:buFontTx/>
              <a:buNone/>
            </a:pPr>
            <a:r>
              <a:rPr lang="en-US" altLang="en-US" sz="900" i="1" dirty="0">
                <a:latin typeface="Times New Roman" panose="02020603050405020304" pitchFamily="18" charset="0"/>
                <a:cs typeface="Times New Roman" panose="02020603050405020304" pitchFamily="18" charset="0"/>
              </a:rPr>
              <a:t>Instructors of courses requiring Vahid's Digital Design textbook (published by John Wiley and Sons) have permission to modify and use these slides for customary course-related activities, subject to keeping this copyright notice in place and unmodified. These slides may be posted as </a:t>
            </a:r>
            <a:r>
              <a:rPr lang="en-US" altLang="en-US" sz="900" i="1" u="sng" dirty="0">
                <a:latin typeface="Times New Roman" panose="02020603050405020304" pitchFamily="18" charset="0"/>
                <a:cs typeface="Times New Roman" panose="02020603050405020304" pitchFamily="18" charset="0"/>
              </a:rPr>
              <a:t>unanimated</a:t>
            </a:r>
            <a:r>
              <a:rPr lang="en-US" altLang="en-US" sz="900" i="1" dirty="0">
                <a:latin typeface="Times New Roman" panose="02020603050405020304" pitchFamily="18" charset="0"/>
                <a:cs typeface="Times New Roman" panose="02020603050405020304" pitchFamily="18" charset="0"/>
              </a:rPr>
              <a:t> pdf versions on publicly-accessible course websites.. PowerPoint source (or pdf with animations) may </a:t>
            </a:r>
            <a:r>
              <a:rPr lang="en-US" altLang="en-US" sz="900" b="1" i="1" u="sng" dirty="0">
                <a:latin typeface="Times New Roman" panose="02020603050405020304" pitchFamily="18" charset="0"/>
                <a:cs typeface="Times New Roman" panose="02020603050405020304" pitchFamily="18" charset="0"/>
              </a:rPr>
              <a:t>not</a:t>
            </a:r>
            <a:r>
              <a:rPr lang="en-US" altLang="en-US" sz="900" i="1" dirty="0">
                <a:latin typeface="Times New Roman" panose="02020603050405020304" pitchFamily="18" charset="0"/>
                <a:cs typeface="Times New Roman" panose="02020603050405020304" pitchFamily="18" charset="0"/>
              </a:rPr>
              <a:t> be posted to publicly-accessible websites but may be posted for students on internal protected sites or distributed directly to students by other electronic means. Instructors may make printouts of the slides available to students for a reasonable photocopying charge, without incurring royalties. Any other use requires explicit permission. Instructors may obtain PowerPoint source or obtain special use permissions from Wiley – see </a:t>
            </a:r>
            <a:r>
              <a:rPr lang="en-US" altLang="en-US" sz="900" i="1" dirty="0">
                <a:latin typeface="Times New Roman" panose="02020603050405020304" pitchFamily="18" charset="0"/>
                <a:cs typeface="Times New Roman" panose="02020603050405020304" pitchFamily="18" charset="0"/>
                <a:hlinkClick r:id="rId4"/>
              </a:rPr>
              <a:t>http://www.ddvahid.com</a:t>
            </a:r>
            <a:r>
              <a:rPr lang="en-US" altLang="en-US" sz="900" i="1" dirty="0">
                <a:latin typeface="Times New Roman" panose="02020603050405020304" pitchFamily="18" charset="0"/>
                <a:cs typeface="Times New Roman" panose="02020603050405020304" pitchFamily="18" charset="0"/>
              </a:rPr>
              <a:t> for information.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a:extLst>
              <a:ext uri="{FF2B5EF4-FFF2-40B4-BE49-F238E27FC236}">
                <a16:creationId xmlns:a16="http://schemas.microsoft.com/office/drawing/2014/main" id="{F2883BAD-FEE9-445A-960E-A09592D1450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63E7B9E6-CD56-44F4-AC0E-CEAC1A7111FA}" type="slidenum">
              <a:rPr lang="en-US" altLang="en-US" sz="1400" smtClean="0">
                <a:latin typeface="Times New Roman" panose="02020603050405020304" pitchFamily="18" charset="0"/>
              </a:rPr>
              <a:pPr>
                <a:spcBef>
                  <a:spcPct val="0"/>
                </a:spcBef>
                <a:buFontTx/>
                <a:buNone/>
              </a:pPr>
              <a:t>10</a:t>
            </a:fld>
            <a:endParaRPr lang="en-US" altLang="en-US" sz="1400">
              <a:latin typeface="Times New Roman" panose="02020603050405020304" pitchFamily="18" charset="0"/>
            </a:endParaRPr>
          </a:p>
        </p:txBody>
      </p:sp>
      <p:sp>
        <p:nvSpPr>
          <p:cNvPr id="21507" name="Rectangle 2">
            <a:extLst>
              <a:ext uri="{FF2B5EF4-FFF2-40B4-BE49-F238E27FC236}">
                <a16:creationId xmlns:a16="http://schemas.microsoft.com/office/drawing/2014/main" id="{FB77988E-88B6-4EA7-9151-AC0D668E24CF}"/>
              </a:ext>
            </a:extLst>
          </p:cNvPr>
          <p:cNvSpPr>
            <a:spLocks noGrp="1" noChangeArrowheads="1"/>
          </p:cNvSpPr>
          <p:nvPr>
            <p:ph type="title"/>
          </p:nvPr>
        </p:nvSpPr>
        <p:spPr>
          <a:xfrm>
            <a:off x="304800" y="304800"/>
            <a:ext cx="8534400" cy="838200"/>
          </a:xfrm>
        </p:spPr>
        <p:txBody>
          <a:bodyPr/>
          <a:lstStyle/>
          <a:p>
            <a:pPr eaLnBrk="1" hangingPunct="1"/>
            <a:r>
              <a:rPr lang="pt-BR" altLang="en-US" sz="2800" dirty="0"/>
              <a:t>Diagramas de Tempo para Portas Lógicas (NOT/OR/AND)</a:t>
            </a:r>
          </a:p>
        </p:txBody>
      </p:sp>
      <p:grpSp>
        <p:nvGrpSpPr>
          <p:cNvPr id="3" name="Agrupar 2">
            <a:extLst>
              <a:ext uri="{FF2B5EF4-FFF2-40B4-BE49-F238E27FC236}">
                <a16:creationId xmlns:a16="http://schemas.microsoft.com/office/drawing/2014/main" id="{626FAE6B-9138-6B68-76BD-C15011C5A0FB}"/>
              </a:ext>
            </a:extLst>
          </p:cNvPr>
          <p:cNvGrpSpPr/>
          <p:nvPr/>
        </p:nvGrpSpPr>
        <p:grpSpPr>
          <a:xfrm>
            <a:off x="1219201" y="1471613"/>
            <a:ext cx="6560820" cy="2445432"/>
            <a:chOff x="1066801" y="1319213"/>
            <a:chExt cx="6834188" cy="2890788"/>
          </a:xfrm>
        </p:grpSpPr>
        <p:grpSp>
          <p:nvGrpSpPr>
            <p:cNvPr id="21508" name="Group 15">
              <a:extLst>
                <a:ext uri="{FF2B5EF4-FFF2-40B4-BE49-F238E27FC236}">
                  <a16:creationId xmlns:a16="http://schemas.microsoft.com/office/drawing/2014/main" id="{D9DD85A9-4AE7-4229-A0CD-9B9D26E66DAE}"/>
                </a:ext>
              </a:extLst>
            </p:cNvPr>
            <p:cNvGrpSpPr>
              <a:grpSpLocks/>
            </p:cNvGrpSpPr>
            <p:nvPr/>
          </p:nvGrpSpPr>
          <p:grpSpPr bwMode="auto">
            <a:xfrm>
              <a:off x="1066801" y="2286001"/>
              <a:ext cx="1671638" cy="1741488"/>
              <a:chOff x="2381" y="1632"/>
              <a:chExt cx="1053" cy="1097"/>
            </a:xfrm>
          </p:grpSpPr>
          <p:sp>
            <p:nvSpPr>
              <p:cNvPr id="21548" name="Freeform 4">
                <a:extLst>
                  <a:ext uri="{FF2B5EF4-FFF2-40B4-BE49-F238E27FC236}">
                    <a16:creationId xmlns:a16="http://schemas.microsoft.com/office/drawing/2014/main" id="{37845E2C-801F-4511-B699-257C018B984A}"/>
                  </a:ext>
                </a:extLst>
              </p:cNvPr>
              <p:cNvSpPr>
                <a:spLocks/>
              </p:cNvSpPr>
              <p:nvPr/>
            </p:nvSpPr>
            <p:spPr bwMode="auto">
              <a:xfrm>
                <a:off x="2575" y="1681"/>
                <a:ext cx="791" cy="282"/>
              </a:xfrm>
              <a:custGeom>
                <a:avLst/>
                <a:gdLst>
                  <a:gd name="T0" fmla="*/ 0 w 791"/>
                  <a:gd name="T1" fmla="*/ 282 h 282"/>
                  <a:gd name="T2" fmla="*/ 397 w 791"/>
                  <a:gd name="T3" fmla="*/ 282 h 282"/>
                  <a:gd name="T4" fmla="*/ 397 w 791"/>
                  <a:gd name="T5" fmla="*/ 0 h 282"/>
                  <a:gd name="T6" fmla="*/ 791 w 791"/>
                  <a:gd name="T7" fmla="*/ 0 h 282"/>
                  <a:gd name="T8" fmla="*/ 0 60000 65536"/>
                  <a:gd name="T9" fmla="*/ 0 60000 65536"/>
                  <a:gd name="T10" fmla="*/ 0 60000 65536"/>
                  <a:gd name="T11" fmla="*/ 0 60000 65536"/>
                  <a:gd name="T12" fmla="*/ 0 w 791"/>
                  <a:gd name="T13" fmla="*/ 0 h 282"/>
                  <a:gd name="T14" fmla="*/ 791 w 791"/>
                  <a:gd name="T15" fmla="*/ 282 h 282"/>
                </a:gdLst>
                <a:ahLst/>
                <a:cxnLst>
                  <a:cxn ang="T8">
                    <a:pos x="T0" y="T1"/>
                  </a:cxn>
                  <a:cxn ang="T9">
                    <a:pos x="T2" y="T3"/>
                  </a:cxn>
                  <a:cxn ang="T10">
                    <a:pos x="T4" y="T5"/>
                  </a:cxn>
                  <a:cxn ang="T11">
                    <a:pos x="T6" y="T7"/>
                  </a:cxn>
                </a:cxnLst>
                <a:rect l="T12" t="T13" r="T14" b="T15"/>
                <a:pathLst>
                  <a:path w="791" h="282">
                    <a:moveTo>
                      <a:pt x="0" y="282"/>
                    </a:moveTo>
                    <a:lnTo>
                      <a:pt x="397" y="282"/>
                    </a:lnTo>
                    <a:lnTo>
                      <a:pt x="397" y="0"/>
                    </a:lnTo>
                    <a:lnTo>
                      <a:pt x="791" y="0"/>
                    </a:lnTo>
                  </a:path>
                </a:pathLst>
              </a:custGeom>
              <a:noFill/>
              <a:ln w="20638">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1549" name="Freeform 5">
                <a:extLst>
                  <a:ext uri="{FF2B5EF4-FFF2-40B4-BE49-F238E27FC236}">
                    <a16:creationId xmlns:a16="http://schemas.microsoft.com/office/drawing/2014/main" id="{43225C6E-1923-49ED-B8A5-4D7522AC95BB}"/>
                  </a:ext>
                </a:extLst>
              </p:cNvPr>
              <p:cNvSpPr>
                <a:spLocks/>
              </p:cNvSpPr>
              <p:nvPr/>
            </p:nvSpPr>
            <p:spPr bwMode="auto">
              <a:xfrm>
                <a:off x="2575" y="2131"/>
                <a:ext cx="791" cy="282"/>
              </a:xfrm>
              <a:custGeom>
                <a:avLst/>
                <a:gdLst>
                  <a:gd name="T0" fmla="*/ 0 w 791"/>
                  <a:gd name="T1" fmla="*/ 0 h 282"/>
                  <a:gd name="T2" fmla="*/ 397 w 791"/>
                  <a:gd name="T3" fmla="*/ 0 h 282"/>
                  <a:gd name="T4" fmla="*/ 397 w 791"/>
                  <a:gd name="T5" fmla="*/ 282 h 282"/>
                  <a:gd name="T6" fmla="*/ 791 w 791"/>
                  <a:gd name="T7" fmla="*/ 282 h 282"/>
                  <a:gd name="T8" fmla="*/ 0 60000 65536"/>
                  <a:gd name="T9" fmla="*/ 0 60000 65536"/>
                  <a:gd name="T10" fmla="*/ 0 60000 65536"/>
                  <a:gd name="T11" fmla="*/ 0 60000 65536"/>
                  <a:gd name="T12" fmla="*/ 0 w 791"/>
                  <a:gd name="T13" fmla="*/ 0 h 282"/>
                  <a:gd name="T14" fmla="*/ 791 w 791"/>
                  <a:gd name="T15" fmla="*/ 282 h 282"/>
                </a:gdLst>
                <a:ahLst/>
                <a:cxnLst>
                  <a:cxn ang="T8">
                    <a:pos x="T0" y="T1"/>
                  </a:cxn>
                  <a:cxn ang="T9">
                    <a:pos x="T2" y="T3"/>
                  </a:cxn>
                  <a:cxn ang="T10">
                    <a:pos x="T4" y="T5"/>
                  </a:cxn>
                  <a:cxn ang="T11">
                    <a:pos x="T6" y="T7"/>
                  </a:cxn>
                </a:cxnLst>
                <a:rect l="T12" t="T13" r="T14" b="T15"/>
                <a:pathLst>
                  <a:path w="791" h="282">
                    <a:moveTo>
                      <a:pt x="0" y="0"/>
                    </a:moveTo>
                    <a:lnTo>
                      <a:pt x="397" y="0"/>
                    </a:lnTo>
                    <a:lnTo>
                      <a:pt x="397" y="282"/>
                    </a:lnTo>
                    <a:lnTo>
                      <a:pt x="791" y="282"/>
                    </a:lnTo>
                  </a:path>
                </a:pathLst>
              </a:custGeom>
              <a:noFill/>
              <a:ln w="20638">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1550" name="Rectangle 6">
                <a:extLst>
                  <a:ext uri="{FF2B5EF4-FFF2-40B4-BE49-F238E27FC236}">
                    <a16:creationId xmlns:a16="http://schemas.microsoft.com/office/drawing/2014/main" id="{2CD71F72-6EAD-4B5B-92E0-B76C8E32C294}"/>
                  </a:ext>
                </a:extLst>
              </p:cNvPr>
              <p:cNvSpPr>
                <a:spLocks noChangeArrowheads="1"/>
              </p:cNvSpPr>
              <p:nvPr/>
            </p:nvSpPr>
            <p:spPr bwMode="auto">
              <a:xfrm>
                <a:off x="2491" y="1911"/>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21551" name="Rectangle 7">
                <a:extLst>
                  <a:ext uri="{FF2B5EF4-FFF2-40B4-BE49-F238E27FC236}">
                    <a16:creationId xmlns:a16="http://schemas.microsoft.com/office/drawing/2014/main" id="{01310EB7-5710-45D5-817E-D3C898C0B78A}"/>
                  </a:ext>
                </a:extLst>
              </p:cNvPr>
              <p:cNvSpPr>
                <a:spLocks noChangeArrowheads="1"/>
              </p:cNvSpPr>
              <p:nvPr/>
            </p:nvSpPr>
            <p:spPr bwMode="auto">
              <a:xfrm>
                <a:off x="2491" y="2082"/>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21552" name="Rectangle 8">
                <a:extLst>
                  <a:ext uri="{FF2B5EF4-FFF2-40B4-BE49-F238E27FC236}">
                    <a16:creationId xmlns:a16="http://schemas.microsoft.com/office/drawing/2014/main" id="{48A2163D-2FB6-46F8-82B6-1379A7E9DF66}"/>
                  </a:ext>
                </a:extLst>
              </p:cNvPr>
              <p:cNvSpPr>
                <a:spLocks noChangeArrowheads="1"/>
              </p:cNvSpPr>
              <p:nvPr/>
            </p:nvSpPr>
            <p:spPr bwMode="auto">
              <a:xfrm>
                <a:off x="2491" y="1632"/>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21553" name="Rectangle 9">
                <a:extLst>
                  <a:ext uri="{FF2B5EF4-FFF2-40B4-BE49-F238E27FC236}">
                    <a16:creationId xmlns:a16="http://schemas.microsoft.com/office/drawing/2014/main" id="{C9BCA090-9806-4A8D-A33D-FB2295FCCB32}"/>
                  </a:ext>
                </a:extLst>
              </p:cNvPr>
              <p:cNvSpPr>
                <a:spLocks noChangeArrowheads="1"/>
              </p:cNvSpPr>
              <p:nvPr/>
            </p:nvSpPr>
            <p:spPr bwMode="auto">
              <a:xfrm>
                <a:off x="2491" y="2359"/>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21554" name="Rectangle 10">
                <a:extLst>
                  <a:ext uri="{FF2B5EF4-FFF2-40B4-BE49-F238E27FC236}">
                    <a16:creationId xmlns:a16="http://schemas.microsoft.com/office/drawing/2014/main" id="{4AB77DB6-38F6-410D-AB6A-44C4A0360AA1}"/>
                  </a:ext>
                </a:extLst>
              </p:cNvPr>
              <p:cNvSpPr>
                <a:spLocks noChangeArrowheads="1"/>
              </p:cNvSpPr>
              <p:nvPr/>
            </p:nvSpPr>
            <p:spPr bwMode="auto">
              <a:xfrm>
                <a:off x="3141" y="2580"/>
                <a:ext cx="293"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pt-BR" altLang="en-US" sz="1300" dirty="0">
                    <a:solidFill>
                      <a:srgbClr val="000000"/>
                    </a:solidFill>
                    <a:latin typeface="Myriad Roman" charset="0"/>
                  </a:rPr>
                  <a:t>tempo</a:t>
                </a:r>
                <a:endParaRPr lang="pt-BR" altLang="en-US" dirty="0">
                  <a:latin typeface="Times New Roman" panose="02020603050405020304" pitchFamily="18" charset="0"/>
                </a:endParaRPr>
              </a:p>
            </p:txBody>
          </p:sp>
          <p:sp>
            <p:nvSpPr>
              <p:cNvPr id="21555" name="Rectangle 11">
                <a:extLst>
                  <a:ext uri="{FF2B5EF4-FFF2-40B4-BE49-F238E27FC236}">
                    <a16:creationId xmlns:a16="http://schemas.microsoft.com/office/drawing/2014/main" id="{05007752-2A00-429C-A3B4-1E6C25394B28}"/>
                  </a:ext>
                </a:extLst>
              </p:cNvPr>
              <p:cNvSpPr>
                <a:spLocks noChangeArrowheads="1"/>
              </p:cNvSpPr>
              <p:nvPr/>
            </p:nvSpPr>
            <p:spPr bwMode="auto">
              <a:xfrm>
                <a:off x="2381" y="2226"/>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F</a:t>
                </a:r>
                <a:endParaRPr lang="en-US" altLang="en-US">
                  <a:latin typeface="Times New Roman" panose="02020603050405020304" pitchFamily="18" charset="0"/>
                </a:endParaRPr>
              </a:p>
            </p:txBody>
          </p:sp>
          <p:sp>
            <p:nvSpPr>
              <p:cNvPr id="21556" name="Rectangle 12">
                <a:extLst>
                  <a:ext uri="{FF2B5EF4-FFF2-40B4-BE49-F238E27FC236}">
                    <a16:creationId xmlns:a16="http://schemas.microsoft.com/office/drawing/2014/main" id="{DE480862-E54B-4007-8D4E-DEC8F8DAEB42}"/>
                  </a:ext>
                </a:extLst>
              </p:cNvPr>
              <p:cNvSpPr>
                <a:spLocks noChangeArrowheads="1"/>
              </p:cNvSpPr>
              <p:nvPr/>
            </p:nvSpPr>
            <p:spPr bwMode="auto">
              <a:xfrm>
                <a:off x="2383" y="1782"/>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x</a:t>
                </a:r>
                <a:endParaRPr lang="en-US" altLang="en-US">
                  <a:latin typeface="Times New Roman" panose="02020603050405020304" pitchFamily="18" charset="0"/>
                </a:endParaRPr>
              </a:p>
            </p:txBody>
          </p:sp>
          <p:sp>
            <p:nvSpPr>
              <p:cNvPr id="21557" name="Line 13">
                <a:extLst>
                  <a:ext uri="{FF2B5EF4-FFF2-40B4-BE49-F238E27FC236}">
                    <a16:creationId xmlns:a16="http://schemas.microsoft.com/office/drawing/2014/main" id="{0D245289-5A2E-4E5F-BBE6-AEF23666C8F2}"/>
                  </a:ext>
                </a:extLst>
              </p:cNvPr>
              <p:cNvSpPr>
                <a:spLocks noChangeShapeType="1"/>
              </p:cNvSpPr>
              <p:nvPr/>
            </p:nvSpPr>
            <p:spPr bwMode="auto">
              <a:xfrm>
                <a:off x="2569" y="2513"/>
                <a:ext cx="719"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21558" name="Freeform 14">
                <a:extLst>
                  <a:ext uri="{FF2B5EF4-FFF2-40B4-BE49-F238E27FC236}">
                    <a16:creationId xmlns:a16="http://schemas.microsoft.com/office/drawing/2014/main" id="{E5359BE4-6DBF-4F1E-BA65-1ED5D0CAA165}"/>
                  </a:ext>
                </a:extLst>
              </p:cNvPr>
              <p:cNvSpPr>
                <a:spLocks/>
              </p:cNvSpPr>
              <p:nvPr/>
            </p:nvSpPr>
            <p:spPr bwMode="auto">
              <a:xfrm>
                <a:off x="3266" y="2488"/>
                <a:ext cx="100" cy="50"/>
              </a:xfrm>
              <a:custGeom>
                <a:avLst/>
                <a:gdLst>
                  <a:gd name="T0" fmla="*/ 100 w 100"/>
                  <a:gd name="T1" fmla="*/ 25 h 50"/>
                  <a:gd name="T2" fmla="*/ 0 w 100"/>
                  <a:gd name="T3" fmla="*/ 0 h 50"/>
                  <a:gd name="T4" fmla="*/ 0 w 100"/>
                  <a:gd name="T5" fmla="*/ 50 h 50"/>
                  <a:gd name="T6" fmla="*/ 100 w 100"/>
                  <a:gd name="T7" fmla="*/ 25 h 50"/>
                  <a:gd name="T8" fmla="*/ 0 60000 65536"/>
                  <a:gd name="T9" fmla="*/ 0 60000 65536"/>
                  <a:gd name="T10" fmla="*/ 0 60000 65536"/>
                  <a:gd name="T11" fmla="*/ 0 60000 65536"/>
                  <a:gd name="T12" fmla="*/ 0 w 100"/>
                  <a:gd name="T13" fmla="*/ 0 h 50"/>
                  <a:gd name="T14" fmla="*/ 100 w 100"/>
                  <a:gd name="T15" fmla="*/ 50 h 50"/>
                </a:gdLst>
                <a:ahLst/>
                <a:cxnLst>
                  <a:cxn ang="T8">
                    <a:pos x="T0" y="T1"/>
                  </a:cxn>
                  <a:cxn ang="T9">
                    <a:pos x="T2" y="T3"/>
                  </a:cxn>
                  <a:cxn ang="T10">
                    <a:pos x="T4" y="T5"/>
                  </a:cxn>
                  <a:cxn ang="T11">
                    <a:pos x="T6" y="T7"/>
                  </a:cxn>
                </a:cxnLst>
                <a:rect l="T12" t="T13" r="T14" b="T15"/>
                <a:pathLst>
                  <a:path w="100" h="50">
                    <a:moveTo>
                      <a:pt x="100" y="25"/>
                    </a:moveTo>
                    <a:lnTo>
                      <a:pt x="0" y="0"/>
                    </a:lnTo>
                    <a:lnTo>
                      <a:pt x="0" y="50"/>
                    </a:lnTo>
                    <a:lnTo>
                      <a:pt x="10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sp>
          <p:nvSpPr>
            <p:cNvPr id="21509" name="Rectangle 17">
              <a:extLst>
                <a:ext uri="{FF2B5EF4-FFF2-40B4-BE49-F238E27FC236}">
                  <a16:creationId xmlns:a16="http://schemas.microsoft.com/office/drawing/2014/main" id="{89EB3908-63A0-4C92-8728-AC2CD2A0DBDC}"/>
                </a:ext>
              </a:extLst>
            </p:cNvPr>
            <p:cNvSpPr>
              <a:spLocks noChangeArrowheads="1"/>
            </p:cNvSpPr>
            <p:nvPr/>
          </p:nvSpPr>
          <p:spPr bwMode="auto">
            <a:xfrm>
              <a:off x="3765550" y="2128838"/>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21510" name="Rectangle 18">
              <a:extLst>
                <a:ext uri="{FF2B5EF4-FFF2-40B4-BE49-F238E27FC236}">
                  <a16:creationId xmlns:a16="http://schemas.microsoft.com/office/drawing/2014/main" id="{2FF554A0-D449-45EC-B234-9C0610013CB2}"/>
                </a:ext>
              </a:extLst>
            </p:cNvPr>
            <p:cNvSpPr>
              <a:spLocks noChangeArrowheads="1"/>
            </p:cNvSpPr>
            <p:nvPr/>
          </p:nvSpPr>
          <p:spPr bwMode="auto">
            <a:xfrm>
              <a:off x="3765550" y="2501900"/>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21511" name="Rectangle 19">
              <a:extLst>
                <a:ext uri="{FF2B5EF4-FFF2-40B4-BE49-F238E27FC236}">
                  <a16:creationId xmlns:a16="http://schemas.microsoft.com/office/drawing/2014/main" id="{C75FB9E8-05E5-4270-BD3B-D6DC55559A03}"/>
                </a:ext>
              </a:extLst>
            </p:cNvPr>
            <p:cNvSpPr>
              <a:spLocks noChangeArrowheads="1"/>
            </p:cNvSpPr>
            <p:nvPr/>
          </p:nvSpPr>
          <p:spPr bwMode="auto">
            <a:xfrm>
              <a:off x="3581400" y="2320925"/>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x</a:t>
              </a:r>
              <a:endParaRPr lang="en-US" altLang="en-US">
                <a:latin typeface="Times New Roman" panose="02020603050405020304" pitchFamily="18" charset="0"/>
              </a:endParaRPr>
            </a:p>
          </p:txBody>
        </p:sp>
        <p:sp>
          <p:nvSpPr>
            <p:cNvPr id="21512" name="Rectangle 20">
              <a:extLst>
                <a:ext uri="{FF2B5EF4-FFF2-40B4-BE49-F238E27FC236}">
                  <a16:creationId xmlns:a16="http://schemas.microsoft.com/office/drawing/2014/main" id="{70F942B0-34D6-478B-AE42-4707E4D26BC0}"/>
                </a:ext>
              </a:extLst>
            </p:cNvPr>
            <p:cNvSpPr>
              <a:spLocks noChangeArrowheads="1"/>
            </p:cNvSpPr>
            <p:nvPr/>
          </p:nvSpPr>
          <p:spPr bwMode="auto">
            <a:xfrm>
              <a:off x="3579813" y="2884488"/>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y</a:t>
              </a:r>
              <a:endParaRPr lang="en-US" altLang="en-US">
                <a:latin typeface="Times New Roman" panose="02020603050405020304" pitchFamily="18" charset="0"/>
              </a:endParaRPr>
            </a:p>
          </p:txBody>
        </p:sp>
        <p:sp>
          <p:nvSpPr>
            <p:cNvPr id="21513" name="Rectangle 21">
              <a:extLst>
                <a:ext uri="{FF2B5EF4-FFF2-40B4-BE49-F238E27FC236}">
                  <a16:creationId xmlns:a16="http://schemas.microsoft.com/office/drawing/2014/main" id="{66220DDC-855A-46F6-852E-45EBD35065C5}"/>
                </a:ext>
              </a:extLst>
            </p:cNvPr>
            <p:cNvSpPr>
              <a:spLocks noChangeArrowheads="1"/>
            </p:cNvSpPr>
            <p:nvPr/>
          </p:nvSpPr>
          <p:spPr bwMode="auto">
            <a:xfrm>
              <a:off x="3578225" y="3462338"/>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F</a:t>
              </a:r>
              <a:endParaRPr lang="en-US" altLang="en-US">
                <a:latin typeface="Times New Roman" panose="02020603050405020304" pitchFamily="18" charset="0"/>
              </a:endParaRPr>
            </a:p>
          </p:txBody>
        </p:sp>
        <p:sp>
          <p:nvSpPr>
            <p:cNvPr id="21514" name="Rectangle 22">
              <a:extLst>
                <a:ext uri="{FF2B5EF4-FFF2-40B4-BE49-F238E27FC236}">
                  <a16:creationId xmlns:a16="http://schemas.microsoft.com/office/drawing/2014/main" id="{E6647267-E726-4CB1-843C-FA04BF23FE1B}"/>
                </a:ext>
              </a:extLst>
            </p:cNvPr>
            <p:cNvSpPr>
              <a:spLocks noChangeArrowheads="1"/>
            </p:cNvSpPr>
            <p:nvPr/>
          </p:nvSpPr>
          <p:spPr bwMode="auto">
            <a:xfrm>
              <a:off x="3765550" y="3289300"/>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21515" name="Rectangle 23">
              <a:extLst>
                <a:ext uri="{FF2B5EF4-FFF2-40B4-BE49-F238E27FC236}">
                  <a16:creationId xmlns:a16="http://schemas.microsoft.com/office/drawing/2014/main" id="{C013D2C2-308C-47C6-9946-B659C1C3F1E1}"/>
                </a:ext>
              </a:extLst>
            </p:cNvPr>
            <p:cNvSpPr>
              <a:spLocks noChangeArrowheads="1"/>
            </p:cNvSpPr>
            <p:nvPr/>
          </p:nvSpPr>
          <p:spPr bwMode="auto">
            <a:xfrm>
              <a:off x="3765550" y="2733675"/>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21516" name="Rectangle 24">
              <a:extLst>
                <a:ext uri="{FF2B5EF4-FFF2-40B4-BE49-F238E27FC236}">
                  <a16:creationId xmlns:a16="http://schemas.microsoft.com/office/drawing/2014/main" id="{5CFD787D-CFA4-4EC4-B4FE-02A50B570997}"/>
                </a:ext>
              </a:extLst>
            </p:cNvPr>
            <p:cNvSpPr>
              <a:spLocks noChangeArrowheads="1"/>
            </p:cNvSpPr>
            <p:nvPr/>
          </p:nvSpPr>
          <p:spPr bwMode="auto">
            <a:xfrm>
              <a:off x="3765550" y="3665538"/>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21517" name="Rectangle 25">
              <a:extLst>
                <a:ext uri="{FF2B5EF4-FFF2-40B4-BE49-F238E27FC236}">
                  <a16:creationId xmlns:a16="http://schemas.microsoft.com/office/drawing/2014/main" id="{C8423B0E-3A13-4DB9-AB39-1BE7E0ECFC68}"/>
                </a:ext>
              </a:extLst>
            </p:cNvPr>
            <p:cNvSpPr>
              <a:spLocks noChangeArrowheads="1"/>
            </p:cNvSpPr>
            <p:nvPr/>
          </p:nvSpPr>
          <p:spPr bwMode="auto">
            <a:xfrm>
              <a:off x="3765550" y="3070225"/>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21518" name="Rectangle 26">
              <a:extLst>
                <a:ext uri="{FF2B5EF4-FFF2-40B4-BE49-F238E27FC236}">
                  <a16:creationId xmlns:a16="http://schemas.microsoft.com/office/drawing/2014/main" id="{F023E367-7488-412E-874E-41F51B8C5B2F}"/>
                </a:ext>
              </a:extLst>
            </p:cNvPr>
            <p:cNvSpPr>
              <a:spLocks noChangeArrowheads="1"/>
            </p:cNvSpPr>
            <p:nvPr/>
          </p:nvSpPr>
          <p:spPr bwMode="auto">
            <a:xfrm>
              <a:off x="4784458" y="3973513"/>
              <a:ext cx="465673" cy="23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pt-BR" altLang="en-US" sz="1300" dirty="0">
                  <a:solidFill>
                    <a:srgbClr val="000000"/>
                  </a:solidFill>
                  <a:latin typeface="Myriad Roman" charset="0"/>
                </a:rPr>
                <a:t>tempo</a:t>
              </a:r>
              <a:endParaRPr lang="pt-BR" altLang="en-US" dirty="0">
                <a:latin typeface="Times New Roman" panose="02020603050405020304" pitchFamily="18" charset="0"/>
              </a:endParaRPr>
            </a:p>
          </p:txBody>
        </p:sp>
        <p:sp>
          <p:nvSpPr>
            <p:cNvPr id="21519" name="Line 27">
              <a:extLst>
                <a:ext uri="{FF2B5EF4-FFF2-40B4-BE49-F238E27FC236}">
                  <a16:creationId xmlns:a16="http://schemas.microsoft.com/office/drawing/2014/main" id="{ED34E863-CE55-4F0E-B24B-E5C0F7F0D96A}"/>
                </a:ext>
              </a:extLst>
            </p:cNvPr>
            <p:cNvSpPr>
              <a:spLocks noChangeShapeType="1"/>
            </p:cNvSpPr>
            <p:nvPr/>
          </p:nvSpPr>
          <p:spPr bwMode="auto">
            <a:xfrm>
              <a:off x="3886200" y="3932238"/>
              <a:ext cx="1143000" cy="1587"/>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21520" name="Freeform 28">
              <a:extLst>
                <a:ext uri="{FF2B5EF4-FFF2-40B4-BE49-F238E27FC236}">
                  <a16:creationId xmlns:a16="http://schemas.microsoft.com/office/drawing/2014/main" id="{98AEAD65-6B5C-4477-A3C6-F41D9A7AA620}"/>
                </a:ext>
              </a:extLst>
            </p:cNvPr>
            <p:cNvSpPr>
              <a:spLocks/>
            </p:cNvSpPr>
            <p:nvPr/>
          </p:nvSpPr>
          <p:spPr bwMode="auto">
            <a:xfrm>
              <a:off x="4994275" y="3892550"/>
              <a:ext cx="158750" cy="79375"/>
            </a:xfrm>
            <a:custGeom>
              <a:avLst/>
              <a:gdLst>
                <a:gd name="T0" fmla="*/ 2147483646 w 100"/>
                <a:gd name="T1" fmla="*/ 2147483646 h 50"/>
                <a:gd name="T2" fmla="*/ 0 w 100"/>
                <a:gd name="T3" fmla="*/ 0 h 50"/>
                <a:gd name="T4" fmla="*/ 0 w 100"/>
                <a:gd name="T5" fmla="*/ 2147483646 h 50"/>
                <a:gd name="T6" fmla="*/ 2147483646 w 100"/>
                <a:gd name="T7" fmla="*/ 2147483646 h 50"/>
                <a:gd name="T8" fmla="*/ 0 60000 65536"/>
                <a:gd name="T9" fmla="*/ 0 60000 65536"/>
                <a:gd name="T10" fmla="*/ 0 60000 65536"/>
                <a:gd name="T11" fmla="*/ 0 60000 65536"/>
                <a:gd name="T12" fmla="*/ 0 w 100"/>
                <a:gd name="T13" fmla="*/ 0 h 50"/>
                <a:gd name="T14" fmla="*/ 100 w 100"/>
                <a:gd name="T15" fmla="*/ 50 h 50"/>
              </a:gdLst>
              <a:ahLst/>
              <a:cxnLst>
                <a:cxn ang="T8">
                  <a:pos x="T0" y="T1"/>
                </a:cxn>
                <a:cxn ang="T9">
                  <a:pos x="T2" y="T3"/>
                </a:cxn>
                <a:cxn ang="T10">
                  <a:pos x="T4" y="T5"/>
                </a:cxn>
                <a:cxn ang="T11">
                  <a:pos x="T6" y="T7"/>
                </a:cxn>
              </a:cxnLst>
              <a:rect l="T12" t="T13" r="T14" b="T15"/>
              <a:pathLst>
                <a:path w="100" h="50">
                  <a:moveTo>
                    <a:pt x="100" y="25"/>
                  </a:moveTo>
                  <a:lnTo>
                    <a:pt x="0" y="0"/>
                  </a:lnTo>
                  <a:lnTo>
                    <a:pt x="0" y="50"/>
                  </a:lnTo>
                  <a:lnTo>
                    <a:pt x="10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1521" name="Freeform 29">
              <a:extLst>
                <a:ext uri="{FF2B5EF4-FFF2-40B4-BE49-F238E27FC236}">
                  <a16:creationId xmlns:a16="http://schemas.microsoft.com/office/drawing/2014/main" id="{5BF8805F-2909-4D9C-9034-05C857BD6D8E}"/>
                </a:ext>
              </a:extLst>
            </p:cNvPr>
            <p:cNvSpPr>
              <a:spLocks/>
            </p:cNvSpPr>
            <p:nvPr/>
          </p:nvSpPr>
          <p:spPr bwMode="auto">
            <a:xfrm>
              <a:off x="3886200" y="2801938"/>
              <a:ext cx="1271588" cy="366712"/>
            </a:xfrm>
            <a:custGeom>
              <a:avLst/>
              <a:gdLst>
                <a:gd name="T0" fmla="*/ 0 w 801"/>
                <a:gd name="T1" fmla="*/ 2147483646 h 231"/>
                <a:gd name="T2" fmla="*/ 2147483646 w 801"/>
                <a:gd name="T3" fmla="*/ 2147483646 h 231"/>
                <a:gd name="T4" fmla="*/ 2147483646 w 801"/>
                <a:gd name="T5" fmla="*/ 0 h 231"/>
                <a:gd name="T6" fmla="*/ 2147483646 w 801"/>
                <a:gd name="T7" fmla="*/ 0 h 231"/>
                <a:gd name="T8" fmla="*/ 0 60000 65536"/>
                <a:gd name="T9" fmla="*/ 0 60000 65536"/>
                <a:gd name="T10" fmla="*/ 0 60000 65536"/>
                <a:gd name="T11" fmla="*/ 0 60000 65536"/>
                <a:gd name="T12" fmla="*/ 0 w 801"/>
                <a:gd name="T13" fmla="*/ 0 h 231"/>
                <a:gd name="T14" fmla="*/ 801 w 801"/>
                <a:gd name="T15" fmla="*/ 231 h 231"/>
              </a:gdLst>
              <a:ahLst/>
              <a:cxnLst>
                <a:cxn ang="T8">
                  <a:pos x="T0" y="T1"/>
                </a:cxn>
                <a:cxn ang="T9">
                  <a:pos x="T2" y="T3"/>
                </a:cxn>
                <a:cxn ang="T10">
                  <a:pos x="T4" y="T5"/>
                </a:cxn>
                <a:cxn ang="T11">
                  <a:pos x="T6" y="T7"/>
                </a:cxn>
              </a:cxnLst>
              <a:rect l="T12" t="T13" r="T14" b="T15"/>
              <a:pathLst>
                <a:path w="801" h="231">
                  <a:moveTo>
                    <a:pt x="0" y="231"/>
                  </a:moveTo>
                  <a:lnTo>
                    <a:pt x="401" y="231"/>
                  </a:lnTo>
                  <a:lnTo>
                    <a:pt x="401" y="0"/>
                  </a:lnTo>
                  <a:lnTo>
                    <a:pt x="801" y="0"/>
                  </a:lnTo>
                </a:path>
              </a:pathLst>
            </a:custGeom>
            <a:noFill/>
            <a:ln w="20638">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1522" name="Freeform 30">
              <a:extLst>
                <a:ext uri="{FF2B5EF4-FFF2-40B4-BE49-F238E27FC236}">
                  <a16:creationId xmlns:a16="http://schemas.microsoft.com/office/drawing/2014/main" id="{D24743BA-483D-4D34-A8AB-E74F9789E609}"/>
                </a:ext>
              </a:extLst>
            </p:cNvPr>
            <p:cNvSpPr>
              <a:spLocks/>
            </p:cNvSpPr>
            <p:nvPr/>
          </p:nvSpPr>
          <p:spPr bwMode="auto">
            <a:xfrm>
              <a:off x="3886200" y="3376613"/>
              <a:ext cx="1271588" cy="366712"/>
            </a:xfrm>
            <a:custGeom>
              <a:avLst/>
              <a:gdLst>
                <a:gd name="T0" fmla="*/ 0 w 801"/>
                <a:gd name="T1" fmla="*/ 2147483646 h 231"/>
                <a:gd name="T2" fmla="*/ 2147483646 w 801"/>
                <a:gd name="T3" fmla="*/ 2147483646 h 231"/>
                <a:gd name="T4" fmla="*/ 2147483646 w 801"/>
                <a:gd name="T5" fmla="*/ 0 h 231"/>
                <a:gd name="T6" fmla="*/ 2147483646 w 801"/>
                <a:gd name="T7" fmla="*/ 0 h 231"/>
                <a:gd name="T8" fmla="*/ 0 60000 65536"/>
                <a:gd name="T9" fmla="*/ 0 60000 65536"/>
                <a:gd name="T10" fmla="*/ 0 60000 65536"/>
                <a:gd name="T11" fmla="*/ 0 60000 65536"/>
                <a:gd name="T12" fmla="*/ 0 w 801"/>
                <a:gd name="T13" fmla="*/ 0 h 231"/>
                <a:gd name="T14" fmla="*/ 801 w 801"/>
                <a:gd name="T15" fmla="*/ 231 h 231"/>
              </a:gdLst>
              <a:ahLst/>
              <a:cxnLst>
                <a:cxn ang="T8">
                  <a:pos x="T0" y="T1"/>
                </a:cxn>
                <a:cxn ang="T9">
                  <a:pos x="T2" y="T3"/>
                </a:cxn>
                <a:cxn ang="T10">
                  <a:pos x="T4" y="T5"/>
                </a:cxn>
                <a:cxn ang="T11">
                  <a:pos x="T6" y="T7"/>
                </a:cxn>
              </a:cxnLst>
              <a:rect l="T12" t="T13" r="T14" b="T15"/>
              <a:pathLst>
                <a:path w="801" h="231">
                  <a:moveTo>
                    <a:pt x="0" y="231"/>
                  </a:moveTo>
                  <a:lnTo>
                    <a:pt x="601" y="231"/>
                  </a:lnTo>
                  <a:lnTo>
                    <a:pt x="601" y="0"/>
                  </a:lnTo>
                  <a:lnTo>
                    <a:pt x="801" y="0"/>
                  </a:lnTo>
                </a:path>
              </a:pathLst>
            </a:custGeom>
            <a:noFill/>
            <a:ln w="20638">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1523" name="Freeform 31">
              <a:extLst>
                <a:ext uri="{FF2B5EF4-FFF2-40B4-BE49-F238E27FC236}">
                  <a16:creationId xmlns:a16="http://schemas.microsoft.com/office/drawing/2014/main" id="{C7D45731-AA38-4BB6-8C16-1D1A3479822E}"/>
                </a:ext>
              </a:extLst>
            </p:cNvPr>
            <p:cNvSpPr>
              <a:spLocks/>
            </p:cNvSpPr>
            <p:nvPr/>
          </p:nvSpPr>
          <p:spPr bwMode="auto">
            <a:xfrm>
              <a:off x="3886200" y="2220913"/>
              <a:ext cx="1276350" cy="366712"/>
            </a:xfrm>
            <a:custGeom>
              <a:avLst/>
              <a:gdLst>
                <a:gd name="T0" fmla="*/ 0 w 804"/>
                <a:gd name="T1" fmla="*/ 2147483646 h 231"/>
                <a:gd name="T2" fmla="*/ 2147483646 w 804"/>
                <a:gd name="T3" fmla="*/ 2147483646 h 231"/>
                <a:gd name="T4" fmla="*/ 2147483646 w 804"/>
                <a:gd name="T5" fmla="*/ 0 h 231"/>
                <a:gd name="T6" fmla="*/ 2147483646 w 804"/>
                <a:gd name="T7" fmla="*/ 0 h 231"/>
                <a:gd name="T8" fmla="*/ 2147483646 w 804"/>
                <a:gd name="T9" fmla="*/ 2147483646 h 231"/>
                <a:gd name="T10" fmla="*/ 2147483646 w 804"/>
                <a:gd name="T11" fmla="*/ 2147483646 h 231"/>
                <a:gd name="T12" fmla="*/ 2147483646 w 804"/>
                <a:gd name="T13" fmla="*/ 0 h 231"/>
                <a:gd name="T14" fmla="*/ 2147483646 w 804"/>
                <a:gd name="T15" fmla="*/ 0 h 231"/>
                <a:gd name="T16" fmla="*/ 0 60000 65536"/>
                <a:gd name="T17" fmla="*/ 0 60000 65536"/>
                <a:gd name="T18" fmla="*/ 0 60000 65536"/>
                <a:gd name="T19" fmla="*/ 0 60000 65536"/>
                <a:gd name="T20" fmla="*/ 0 60000 65536"/>
                <a:gd name="T21" fmla="*/ 0 60000 65536"/>
                <a:gd name="T22" fmla="*/ 0 60000 65536"/>
                <a:gd name="T23" fmla="*/ 0 60000 65536"/>
                <a:gd name="T24" fmla="*/ 0 w 804"/>
                <a:gd name="T25" fmla="*/ 0 h 231"/>
                <a:gd name="T26" fmla="*/ 804 w 80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4" h="231">
                  <a:moveTo>
                    <a:pt x="0" y="231"/>
                  </a:moveTo>
                  <a:lnTo>
                    <a:pt x="197" y="231"/>
                  </a:lnTo>
                  <a:lnTo>
                    <a:pt x="197" y="0"/>
                  </a:lnTo>
                  <a:lnTo>
                    <a:pt x="401" y="0"/>
                  </a:lnTo>
                  <a:lnTo>
                    <a:pt x="401" y="231"/>
                  </a:lnTo>
                  <a:lnTo>
                    <a:pt x="601" y="231"/>
                  </a:lnTo>
                  <a:lnTo>
                    <a:pt x="601" y="0"/>
                  </a:lnTo>
                  <a:lnTo>
                    <a:pt x="804" y="0"/>
                  </a:lnTo>
                </a:path>
              </a:pathLst>
            </a:custGeom>
            <a:noFill/>
            <a:ln w="20638">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pic>
          <p:nvPicPr>
            <p:cNvPr id="21524" name="Picture 33">
              <a:extLst>
                <a:ext uri="{FF2B5EF4-FFF2-40B4-BE49-F238E27FC236}">
                  <a16:creationId xmlns:a16="http://schemas.microsoft.com/office/drawing/2014/main" id="{8C94F191-E322-4DC6-88B4-9D957524D4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47800"/>
              <a:ext cx="8778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25" name="Group 38">
              <a:extLst>
                <a:ext uri="{FF2B5EF4-FFF2-40B4-BE49-F238E27FC236}">
                  <a16:creationId xmlns:a16="http://schemas.microsoft.com/office/drawing/2014/main" id="{6410579E-0889-4C73-90C2-17156ECE9181}"/>
                </a:ext>
              </a:extLst>
            </p:cNvPr>
            <p:cNvGrpSpPr>
              <a:grpSpLocks/>
            </p:cNvGrpSpPr>
            <p:nvPr/>
          </p:nvGrpSpPr>
          <p:grpSpPr bwMode="auto">
            <a:xfrm>
              <a:off x="6578600" y="1319213"/>
              <a:ext cx="1012825" cy="527050"/>
              <a:chOff x="672" y="1992"/>
              <a:chExt cx="638" cy="332"/>
            </a:xfrm>
          </p:grpSpPr>
          <p:sp>
            <p:nvSpPr>
              <p:cNvPr id="21544" name="Freeform 34">
                <a:extLst>
                  <a:ext uri="{FF2B5EF4-FFF2-40B4-BE49-F238E27FC236}">
                    <a16:creationId xmlns:a16="http://schemas.microsoft.com/office/drawing/2014/main" id="{02F88620-7C8A-4B41-969D-0DBE67E6FE2D}"/>
                  </a:ext>
                </a:extLst>
              </p:cNvPr>
              <p:cNvSpPr>
                <a:spLocks/>
              </p:cNvSpPr>
              <p:nvPr/>
            </p:nvSpPr>
            <p:spPr bwMode="auto">
              <a:xfrm>
                <a:off x="791" y="1992"/>
                <a:ext cx="338" cy="332"/>
              </a:xfrm>
              <a:custGeom>
                <a:avLst/>
                <a:gdLst>
                  <a:gd name="T0" fmla="*/ 2147483646 w 108"/>
                  <a:gd name="T1" fmla="*/ 2147483646 h 106"/>
                  <a:gd name="T2" fmla="*/ 0 w 108"/>
                  <a:gd name="T3" fmla="*/ 2147483646 h 106"/>
                  <a:gd name="T4" fmla="*/ 2147483646 w 108"/>
                  <a:gd name="T5" fmla="*/ 2147483646 h 106"/>
                  <a:gd name="T6" fmla="*/ 2147483646 w 108"/>
                  <a:gd name="T7" fmla="*/ 2147483646 h 106"/>
                  <a:gd name="T8" fmla="*/ 0 w 108"/>
                  <a:gd name="T9" fmla="*/ 0 h 106"/>
                  <a:gd name="T10" fmla="*/ 2147483646 w 108"/>
                  <a:gd name="T11" fmla="*/ 2147483646 h 106"/>
                  <a:gd name="T12" fmla="*/ 0 60000 65536"/>
                  <a:gd name="T13" fmla="*/ 0 60000 65536"/>
                  <a:gd name="T14" fmla="*/ 0 60000 65536"/>
                  <a:gd name="T15" fmla="*/ 0 60000 65536"/>
                  <a:gd name="T16" fmla="*/ 0 60000 65536"/>
                  <a:gd name="T17" fmla="*/ 0 60000 65536"/>
                  <a:gd name="T18" fmla="*/ 0 w 108"/>
                  <a:gd name="T19" fmla="*/ 0 h 106"/>
                  <a:gd name="T20" fmla="*/ 108 w 108"/>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108" h="106">
                    <a:moveTo>
                      <a:pt x="108" y="53"/>
                    </a:moveTo>
                    <a:cubicBezTo>
                      <a:pt x="108" y="53"/>
                      <a:pt x="83" y="106"/>
                      <a:pt x="0" y="106"/>
                    </a:cubicBezTo>
                    <a:cubicBezTo>
                      <a:pt x="0" y="106"/>
                      <a:pt x="16" y="101"/>
                      <a:pt x="16" y="54"/>
                    </a:cubicBezTo>
                    <a:cubicBezTo>
                      <a:pt x="16" y="52"/>
                      <a:pt x="16" y="52"/>
                      <a:pt x="16" y="52"/>
                    </a:cubicBezTo>
                    <a:cubicBezTo>
                      <a:pt x="16" y="5"/>
                      <a:pt x="0" y="0"/>
                      <a:pt x="0" y="0"/>
                    </a:cubicBezTo>
                    <a:cubicBezTo>
                      <a:pt x="83" y="0"/>
                      <a:pt x="108" y="53"/>
                      <a:pt x="108" y="53"/>
                    </a:cubicBezTo>
                    <a:close/>
                  </a:path>
                </a:pathLst>
              </a:custGeom>
              <a:solidFill>
                <a:srgbClr val="FFFFFF"/>
              </a:solidFill>
              <a:ln w="14288">
                <a:solidFill>
                  <a:srgbClr val="0078C1"/>
                </a:solidFill>
                <a:miter lim="800000"/>
                <a:headEnd/>
                <a:tailEnd/>
              </a:ln>
            </p:spPr>
            <p:txBody>
              <a:bodyPr/>
              <a:lstStyle/>
              <a:p>
                <a:endParaRPr lang="pt-BR"/>
              </a:p>
            </p:txBody>
          </p:sp>
          <p:sp>
            <p:nvSpPr>
              <p:cNvPr id="21545" name="Line 35">
                <a:extLst>
                  <a:ext uri="{FF2B5EF4-FFF2-40B4-BE49-F238E27FC236}">
                    <a16:creationId xmlns:a16="http://schemas.microsoft.com/office/drawing/2014/main" id="{01398398-243A-480B-A09A-5AA76824F698}"/>
                  </a:ext>
                </a:extLst>
              </p:cNvPr>
              <p:cNvSpPr>
                <a:spLocks noChangeShapeType="1"/>
              </p:cNvSpPr>
              <p:nvPr/>
            </p:nvSpPr>
            <p:spPr bwMode="auto">
              <a:xfrm>
                <a:off x="672" y="2073"/>
                <a:ext cx="163"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21546" name="Line 36">
                <a:extLst>
                  <a:ext uri="{FF2B5EF4-FFF2-40B4-BE49-F238E27FC236}">
                    <a16:creationId xmlns:a16="http://schemas.microsoft.com/office/drawing/2014/main" id="{CF5D6EC8-D32D-4009-87D4-16008847DF10}"/>
                  </a:ext>
                </a:extLst>
              </p:cNvPr>
              <p:cNvSpPr>
                <a:spLocks noChangeShapeType="1"/>
              </p:cNvSpPr>
              <p:nvPr/>
            </p:nvSpPr>
            <p:spPr bwMode="auto">
              <a:xfrm>
                <a:off x="672" y="2239"/>
                <a:ext cx="163"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21547" name="Line 37">
                <a:extLst>
                  <a:ext uri="{FF2B5EF4-FFF2-40B4-BE49-F238E27FC236}">
                    <a16:creationId xmlns:a16="http://schemas.microsoft.com/office/drawing/2014/main" id="{0948ECA5-146B-418D-8BBB-13557D0471F3}"/>
                  </a:ext>
                </a:extLst>
              </p:cNvPr>
              <p:cNvSpPr>
                <a:spLocks noChangeShapeType="1"/>
              </p:cNvSpPr>
              <p:nvPr/>
            </p:nvSpPr>
            <p:spPr bwMode="auto">
              <a:xfrm>
                <a:off x="1129" y="2158"/>
                <a:ext cx="181"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grpSp>
        <p:pic>
          <p:nvPicPr>
            <p:cNvPr id="21526" name="Picture 39">
              <a:extLst>
                <a:ext uri="{FF2B5EF4-FFF2-40B4-BE49-F238E27FC236}">
                  <a16:creationId xmlns:a16="http://schemas.microsoft.com/office/drawing/2014/main" id="{A650F737-687C-4FBD-A9B0-CB4E178CA5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5425" y="1366838"/>
              <a:ext cx="9239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27" name="Group 42">
              <a:extLst>
                <a:ext uri="{FF2B5EF4-FFF2-40B4-BE49-F238E27FC236}">
                  <a16:creationId xmlns:a16="http://schemas.microsoft.com/office/drawing/2014/main" id="{313CB5B6-287F-45A7-8C38-50566F7927E7}"/>
                </a:ext>
              </a:extLst>
            </p:cNvPr>
            <p:cNvGrpSpPr>
              <a:grpSpLocks noChangeAspect="1"/>
            </p:cNvGrpSpPr>
            <p:nvPr/>
          </p:nvGrpSpPr>
          <p:grpSpPr bwMode="auto">
            <a:xfrm>
              <a:off x="6197601" y="2081214"/>
              <a:ext cx="1703388" cy="2093913"/>
              <a:chOff x="2160" y="1344"/>
              <a:chExt cx="1073" cy="1319"/>
            </a:xfrm>
          </p:grpSpPr>
          <p:sp>
            <p:nvSpPr>
              <p:cNvPr id="21528" name="AutoShape 41">
                <a:extLst>
                  <a:ext uri="{FF2B5EF4-FFF2-40B4-BE49-F238E27FC236}">
                    <a16:creationId xmlns:a16="http://schemas.microsoft.com/office/drawing/2014/main" id="{66E88B5A-5529-4570-88EC-F30B3A8493B3}"/>
                  </a:ext>
                </a:extLst>
              </p:cNvPr>
              <p:cNvSpPr>
                <a:spLocks noChangeAspect="1" noChangeArrowheads="1" noTextEdit="1"/>
              </p:cNvSpPr>
              <p:nvPr/>
            </p:nvSpPr>
            <p:spPr bwMode="auto">
              <a:xfrm>
                <a:off x="2160" y="1344"/>
                <a:ext cx="994" cy="1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21529" name="Rectangle 43">
                <a:extLst>
                  <a:ext uri="{FF2B5EF4-FFF2-40B4-BE49-F238E27FC236}">
                    <a16:creationId xmlns:a16="http://schemas.microsoft.com/office/drawing/2014/main" id="{40A404A5-A93D-4786-96E4-8E1CB4D73473}"/>
                  </a:ext>
                </a:extLst>
              </p:cNvPr>
              <p:cNvSpPr>
                <a:spLocks noChangeArrowheads="1"/>
              </p:cNvSpPr>
              <p:nvPr/>
            </p:nvSpPr>
            <p:spPr bwMode="auto">
              <a:xfrm>
                <a:off x="2271" y="1352"/>
                <a:ext cx="103"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21530" name="Rectangle 44">
                <a:extLst>
                  <a:ext uri="{FF2B5EF4-FFF2-40B4-BE49-F238E27FC236}">
                    <a16:creationId xmlns:a16="http://schemas.microsoft.com/office/drawing/2014/main" id="{7915097E-ACC9-4ADF-8B3A-0836E2A171E5}"/>
                  </a:ext>
                </a:extLst>
              </p:cNvPr>
              <p:cNvSpPr>
                <a:spLocks noChangeArrowheads="1"/>
              </p:cNvSpPr>
              <p:nvPr/>
            </p:nvSpPr>
            <p:spPr bwMode="auto">
              <a:xfrm>
                <a:off x="2271" y="1587"/>
                <a:ext cx="103"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21531" name="Rectangle 45">
                <a:extLst>
                  <a:ext uri="{FF2B5EF4-FFF2-40B4-BE49-F238E27FC236}">
                    <a16:creationId xmlns:a16="http://schemas.microsoft.com/office/drawing/2014/main" id="{644B95CC-AD4D-40F1-915A-BC9CA0BC78EF}"/>
                  </a:ext>
                </a:extLst>
              </p:cNvPr>
              <p:cNvSpPr>
                <a:spLocks noChangeArrowheads="1"/>
              </p:cNvSpPr>
              <p:nvPr/>
            </p:nvSpPr>
            <p:spPr bwMode="auto">
              <a:xfrm>
                <a:off x="2176" y="1473"/>
                <a:ext cx="97"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300">
                    <a:solidFill>
                      <a:srgbClr val="000000"/>
                    </a:solidFill>
                    <a:latin typeface="Myriad Roman" charset="0"/>
                  </a:rPr>
                  <a:t>x</a:t>
                </a:r>
                <a:endParaRPr lang="en-US" altLang="en-US">
                  <a:latin typeface="Times New Roman" panose="02020603050405020304" pitchFamily="18" charset="0"/>
                </a:endParaRPr>
              </a:p>
            </p:txBody>
          </p:sp>
          <p:sp>
            <p:nvSpPr>
              <p:cNvPr id="21532" name="Rectangle 46">
                <a:extLst>
                  <a:ext uri="{FF2B5EF4-FFF2-40B4-BE49-F238E27FC236}">
                    <a16:creationId xmlns:a16="http://schemas.microsoft.com/office/drawing/2014/main" id="{A6BFA6C3-9DBC-4951-B517-24F5264E1D22}"/>
                  </a:ext>
                </a:extLst>
              </p:cNvPr>
              <p:cNvSpPr>
                <a:spLocks noChangeArrowheads="1"/>
              </p:cNvSpPr>
              <p:nvPr/>
            </p:nvSpPr>
            <p:spPr bwMode="auto">
              <a:xfrm>
                <a:off x="2175" y="1828"/>
                <a:ext cx="97"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300">
                    <a:solidFill>
                      <a:srgbClr val="000000"/>
                    </a:solidFill>
                    <a:latin typeface="Myriad Roman" charset="0"/>
                  </a:rPr>
                  <a:t>y</a:t>
                </a:r>
                <a:endParaRPr lang="en-US" altLang="en-US">
                  <a:latin typeface="Times New Roman" panose="02020603050405020304" pitchFamily="18" charset="0"/>
                </a:endParaRPr>
              </a:p>
            </p:txBody>
          </p:sp>
          <p:sp>
            <p:nvSpPr>
              <p:cNvPr id="21533" name="Rectangle 47">
                <a:extLst>
                  <a:ext uri="{FF2B5EF4-FFF2-40B4-BE49-F238E27FC236}">
                    <a16:creationId xmlns:a16="http://schemas.microsoft.com/office/drawing/2014/main" id="{7D768915-C53D-4EC0-BA2D-E2F0F60D9185}"/>
                  </a:ext>
                </a:extLst>
              </p:cNvPr>
              <p:cNvSpPr>
                <a:spLocks noChangeArrowheads="1"/>
              </p:cNvSpPr>
              <p:nvPr/>
            </p:nvSpPr>
            <p:spPr bwMode="auto">
              <a:xfrm>
                <a:off x="2174" y="2192"/>
                <a:ext cx="109"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300">
                    <a:solidFill>
                      <a:srgbClr val="000000"/>
                    </a:solidFill>
                    <a:latin typeface="Myriad Roman" charset="0"/>
                  </a:rPr>
                  <a:t>F</a:t>
                </a:r>
                <a:endParaRPr lang="en-US" altLang="en-US">
                  <a:latin typeface="Times New Roman" panose="02020603050405020304" pitchFamily="18" charset="0"/>
                </a:endParaRPr>
              </a:p>
            </p:txBody>
          </p:sp>
          <p:sp>
            <p:nvSpPr>
              <p:cNvPr id="21534" name="Rectangle 48">
                <a:extLst>
                  <a:ext uri="{FF2B5EF4-FFF2-40B4-BE49-F238E27FC236}">
                    <a16:creationId xmlns:a16="http://schemas.microsoft.com/office/drawing/2014/main" id="{7C6F6805-D93B-4755-B9B7-72AC0C0C8C40}"/>
                  </a:ext>
                </a:extLst>
              </p:cNvPr>
              <p:cNvSpPr>
                <a:spLocks noChangeArrowheads="1"/>
              </p:cNvSpPr>
              <p:nvPr/>
            </p:nvSpPr>
            <p:spPr bwMode="auto">
              <a:xfrm>
                <a:off x="2271" y="2083"/>
                <a:ext cx="103"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21535" name="Rectangle 49">
                <a:extLst>
                  <a:ext uri="{FF2B5EF4-FFF2-40B4-BE49-F238E27FC236}">
                    <a16:creationId xmlns:a16="http://schemas.microsoft.com/office/drawing/2014/main" id="{111DBF61-9FB4-4FF3-8CF8-F3BD2DF7EB2D}"/>
                  </a:ext>
                </a:extLst>
              </p:cNvPr>
              <p:cNvSpPr>
                <a:spLocks noChangeArrowheads="1"/>
              </p:cNvSpPr>
              <p:nvPr/>
            </p:nvSpPr>
            <p:spPr bwMode="auto">
              <a:xfrm>
                <a:off x="2271" y="1733"/>
                <a:ext cx="103"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21536" name="Rectangle 50">
                <a:extLst>
                  <a:ext uri="{FF2B5EF4-FFF2-40B4-BE49-F238E27FC236}">
                    <a16:creationId xmlns:a16="http://schemas.microsoft.com/office/drawing/2014/main" id="{AF5C8407-8185-4DBC-866B-84D7D5AFB12C}"/>
                  </a:ext>
                </a:extLst>
              </p:cNvPr>
              <p:cNvSpPr>
                <a:spLocks noChangeArrowheads="1"/>
              </p:cNvSpPr>
              <p:nvPr/>
            </p:nvSpPr>
            <p:spPr bwMode="auto">
              <a:xfrm>
                <a:off x="2271" y="2320"/>
                <a:ext cx="103"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21537" name="Rectangle 51">
                <a:extLst>
                  <a:ext uri="{FF2B5EF4-FFF2-40B4-BE49-F238E27FC236}">
                    <a16:creationId xmlns:a16="http://schemas.microsoft.com/office/drawing/2014/main" id="{23964E16-63EA-405B-99D1-38654E7FCA11}"/>
                  </a:ext>
                </a:extLst>
              </p:cNvPr>
              <p:cNvSpPr>
                <a:spLocks noChangeArrowheads="1"/>
              </p:cNvSpPr>
              <p:nvPr/>
            </p:nvSpPr>
            <p:spPr bwMode="auto">
              <a:xfrm>
                <a:off x="2271" y="1945"/>
                <a:ext cx="103"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21538" name="Rectangle 52">
                <a:extLst>
                  <a:ext uri="{FF2B5EF4-FFF2-40B4-BE49-F238E27FC236}">
                    <a16:creationId xmlns:a16="http://schemas.microsoft.com/office/drawing/2014/main" id="{4BB3FFB1-C5FC-41BE-B75A-920B4A61C89A}"/>
                  </a:ext>
                </a:extLst>
              </p:cNvPr>
              <p:cNvSpPr>
                <a:spLocks noChangeArrowheads="1"/>
              </p:cNvSpPr>
              <p:nvPr/>
            </p:nvSpPr>
            <p:spPr bwMode="auto">
              <a:xfrm>
                <a:off x="2940" y="2514"/>
                <a:ext cx="293"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pt-BR" altLang="en-US" sz="1300" dirty="0">
                    <a:solidFill>
                      <a:srgbClr val="000000"/>
                    </a:solidFill>
                    <a:latin typeface="Myriad Roman" charset="0"/>
                  </a:rPr>
                  <a:t>tempo</a:t>
                </a:r>
                <a:endParaRPr lang="pt-BR" altLang="en-US" dirty="0">
                  <a:latin typeface="Times New Roman" panose="02020603050405020304" pitchFamily="18" charset="0"/>
                </a:endParaRPr>
              </a:p>
            </p:txBody>
          </p:sp>
          <p:sp>
            <p:nvSpPr>
              <p:cNvPr id="21539" name="Line 53">
                <a:extLst>
                  <a:ext uri="{FF2B5EF4-FFF2-40B4-BE49-F238E27FC236}">
                    <a16:creationId xmlns:a16="http://schemas.microsoft.com/office/drawing/2014/main" id="{A2D46179-A5F8-477C-B631-B3E27DEDFEF8}"/>
                  </a:ext>
                </a:extLst>
              </p:cNvPr>
              <p:cNvSpPr>
                <a:spLocks noChangeShapeType="1"/>
              </p:cNvSpPr>
              <p:nvPr/>
            </p:nvSpPr>
            <p:spPr bwMode="auto">
              <a:xfrm>
                <a:off x="2347" y="2488"/>
                <a:ext cx="720" cy="0"/>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21540" name="Freeform 54">
                <a:extLst>
                  <a:ext uri="{FF2B5EF4-FFF2-40B4-BE49-F238E27FC236}">
                    <a16:creationId xmlns:a16="http://schemas.microsoft.com/office/drawing/2014/main" id="{98F1B688-B3C5-4598-9C21-AA30E6D75916}"/>
                  </a:ext>
                </a:extLst>
              </p:cNvPr>
              <p:cNvSpPr>
                <a:spLocks/>
              </p:cNvSpPr>
              <p:nvPr/>
            </p:nvSpPr>
            <p:spPr bwMode="auto">
              <a:xfrm>
                <a:off x="3045" y="2463"/>
                <a:ext cx="100" cy="50"/>
              </a:xfrm>
              <a:custGeom>
                <a:avLst/>
                <a:gdLst>
                  <a:gd name="T0" fmla="*/ 100 w 100"/>
                  <a:gd name="T1" fmla="*/ 25 h 50"/>
                  <a:gd name="T2" fmla="*/ 0 w 100"/>
                  <a:gd name="T3" fmla="*/ 0 h 50"/>
                  <a:gd name="T4" fmla="*/ 0 w 100"/>
                  <a:gd name="T5" fmla="*/ 50 h 50"/>
                  <a:gd name="T6" fmla="*/ 100 w 100"/>
                  <a:gd name="T7" fmla="*/ 25 h 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 h="50">
                    <a:moveTo>
                      <a:pt x="100" y="25"/>
                    </a:moveTo>
                    <a:lnTo>
                      <a:pt x="0" y="0"/>
                    </a:lnTo>
                    <a:lnTo>
                      <a:pt x="0" y="50"/>
                    </a:lnTo>
                    <a:lnTo>
                      <a:pt x="10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1541" name="Freeform 55">
                <a:extLst>
                  <a:ext uri="{FF2B5EF4-FFF2-40B4-BE49-F238E27FC236}">
                    <a16:creationId xmlns:a16="http://schemas.microsoft.com/office/drawing/2014/main" id="{C7AD172B-03B7-4AFB-BF8D-1583E38B362F}"/>
                  </a:ext>
                </a:extLst>
              </p:cNvPr>
              <p:cNvSpPr>
                <a:spLocks/>
              </p:cNvSpPr>
              <p:nvPr/>
            </p:nvSpPr>
            <p:spPr bwMode="auto">
              <a:xfrm>
                <a:off x="2347" y="1776"/>
                <a:ext cx="801" cy="231"/>
              </a:xfrm>
              <a:custGeom>
                <a:avLst/>
                <a:gdLst>
                  <a:gd name="T0" fmla="*/ 0 w 801"/>
                  <a:gd name="T1" fmla="*/ 231 h 231"/>
                  <a:gd name="T2" fmla="*/ 401 w 801"/>
                  <a:gd name="T3" fmla="*/ 231 h 231"/>
                  <a:gd name="T4" fmla="*/ 401 w 801"/>
                  <a:gd name="T5" fmla="*/ 0 h 231"/>
                  <a:gd name="T6" fmla="*/ 801 w 801"/>
                  <a:gd name="T7" fmla="*/ 0 h 2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1" h="231">
                    <a:moveTo>
                      <a:pt x="0" y="231"/>
                    </a:moveTo>
                    <a:lnTo>
                      <a:pt x="401" y="231"/>
                    </a:lnTo>
                    <a:lnTo>
                      <a:pt x="401" y="0"/>
                    </a:lnTo>
                    <a:lnTo>
                      <a:pt x="801" y="0"/>
                    </a:lnTo>
                  </a:path>
                </a:pathLst>
              </a:custGeom>
              <a:noFill/>
              <a:ln w="19050" cap="flat">
                <a:solidFill>
                  <a:srgbClr val="0078C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1542" name="Freeform 56">
                <a:extLst>
                  <a:ext uri="{FF2B5EF4-FFF2-40B4-BE49-F238E27FC236}">
                    <a16:creationId xmlns:a16="http://schemas.microsoft.com/office/drawing/2014/main" id="{6A18D514-8356-454A-8155-A0CE61532D84}"/>
                  </a:ext>
                </a:extLst>
              </p:cNvPr>
              <p:cNvSpPr>
                <a:spLocks/>
              </p:cNvSpPr>
              <p:nvPr/>
            </p:nvSpPr>
            <p:spPr bwMode="auto">
              <a:xfrm>
                <a:off x="2347" y="2138"/>
                <a:ext cx="801" cy="232"/>
              </a:xfrm>
              <a:custGeom>
                <a:avLst/>
                <a:gdLst>
                  <a:gd name="T0" fmla="*/ 0 w 801"/>
                  <a:gd name="T1" fmla="*/ 232 h 232"/>
                  <a:gd name="T2" fmla="*/ 197 w 801"/>
                  <a:gd name="T3" fmla="*/ 232 h 232"/>
                  <a:gd name="T4" fmla="*/ 197 w 801"/>
                  <a:gd name="T5" fmla="*/ 0 h 232"/>
                  <a:gd name="T6" fmla="*/ 801 w 801"/>
                  <a:gd name="T7" fmla="*/ 0 h 2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1" h="232">
                    <a:moveTo>
                      <a:pt x="0" y="232"/>
                    </a:moveTo>
                    <a:lnTo>
                      <a:pt x="197" y="232"/>
                    </a:lnTo>
                    <a:lnTo>
                      <a:pt x="197" y="0"/>
                    </a:lnTo>
                    <a:lnTo>
                      <a:pt x="801" y="0"/>
                    </a:lnTo>
                  </a:path>
                </a:pathLst>
              </a:custGeom>
              <a:noFill/>
              <a:ln w="19050" cap="flat">
                <a:solidFill>
                  <a:srgbClr val="0078C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1543" name="Freeform 57">
                <a:extLst>
                  <a:ext uri="{FF2B5EF4-FFF2-40B4-BE49-F238E27FC236}">
                    <a16:creationId xmlns:a16="http://schemas.microsoft.com/office/drawing/2014/main" id="{DA681095-A847-42FE-BB01-1D9B10235A4E}"/>
                  </a:ext>
                </a:extLst>
              </p:cNvPr>
              <p:cNvSpPr>
                <a:spLocks/>
              </p:cNvSpPr>
              <p:nvPr/>
            </p:nvSpPr>
            <p:spPr bwMode="auto">
              <a:xfrm>
                <a:off x="2347" y="1410"/>
                <a:ext cx="804" cy="231"/>
              </a:xfrm>
              <a:custGeom>
                <a:avLst/>
                <a:gdLst>
                  <a:gd name="T0" fmla="*/ 0 w 804"/>
                  <a:gd name="T1" fmla="*/ 231 h 231"/>
                  <a:gd name="T2" fmla="*/ 197 w 804"/>
                  <a:gd name="T3" fmla="*/ 231 h 231"/>
                  <a:gd name="T4" fmla="*/ 197 w 804"/>
                  <a:gd name="T5" fmla="*/ 0 h 231"/>
                  <a:gd name="T6" fmla="*/ 401 w 804"/>
                  <a:gd name="T7" fmla="*/ 0 h 231"/>
                  <a:gd name="T8" fmla="*/ 401 w 804"/>
                  <a:gd name="T9" fmla="*/ 231 h 231"/>
                  <a:gd name="T10" fmla="*/ 601 w 804"/>
                  <a:gd name="T11" fmla="*/ 231 h 231"/>
                  <a:gd name="T12" fmla="*/ 601 w 804"/>
                  <a:gd name="T13" fmla="*/ 0 h 231"/>
                  <a:gd name="T14" fmla="*/ 804 w 804"/>
                  <a:gd name="T15" fmla="*/ 0 h 2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04" h="231">
                    <a:moveTo>
                      <a:pt x="0" y="231"/>
                    </a:moveTo>
                    <a:lnTo>
                      <a:pt x="197" y="231"/>
                    </a:lnTo>
                    <a:lnTo>
                      <a:pt x="197" y="0"/>
                    </a:lnTo>
                    <a:lnTo>
                      <a:pt x="401" y="0"/>
                    </a:lnTo>
                    <a:lnTo>
                      <a:pt x="401" y="231"/>
                    </a:lnTo>
                    <a:lnTo>
                      <a:pt x="601" y="231"/>
                    </a:lnTo>
                    <a:lnTo>
                      <a:pt x="601" y="0"/>
                    </a:lnTo>
                    <a:lnTo>
                      <a:pt x="804" y="0"/>
                    </a:lnTo>
                  </a:path>
                </a:pathLst>
              </a:custGeom>
              <a:noFill/>
              <a:ln w="19050" cap="flat">
                <a:solidFill>
                  <a:srgbClr val="0078C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grpSp>
      </p:grpSp>
      <p:sp>
        <p:nvSpPr>
          <p:cNvPr id="56" name="CaixaDeTexto 55">
            <a:extLst>
              <a:ext uri="{FF2B5EF4-FFF2-40B4-BE49-F238E27FC236}">
                <a16:creationId xmlns:a16="http://schemas.microsoft.com/office/drawing/2014/main" id="{8571B2E3-8B03-9E1B-53A0-FB8C57CA881A}"/>
              </a:ext>
            </a:extLst>
          </p:cNvPr>
          <p:cNvSpPr txBox="1"/>
          <p:nvPr/>
        </p:nvSpPr>
        <p:spPr>
          <a:xfrm>
            <a:off x="422274" y="4079319"/>
            <a:ext cx="8569325" cy="2092881"/>
          </a:xfrm>
          <a:prstGeom prst="rect">
            <a:avLst/>
          </a:prstGeom>
          <a:noFill/>
        </p:spPr>
        <p:txBody>
          <a:bodyPr wrap="square">
            <a:spAutoFit/>
          </a:bodyPr>
          <a:lstStyle/>
          <a:p>
            <a:pPr lvl="1" eaLnBrk="1" hangingPunct="1"/>
            <a:r>
              <a:rPr lang="pt-BR" altLang="en-US" sz="2000" dirty="0">
                <a:solidFill>
                  <a:schemeClr val="accent2"/>
                </a:solidFill>
                <a:latin typeface="+mn-lt"/>
              </a:rPr>
              <a:t>Observação sobre representação de funções Booleanas com equações</a:t>
            </a:r>
          </a:p>
          <a:p>
            <a:pPr marL="800100" lvl="1" indent="-342900" eaLnBrk="1" hangingPunct="1">
              <a:buFont typeface="Arial" panose="020B0604020202020204" pitchFamily="34" charset="0"/>
              <a:buChar char="•"/>
            </a:pPr>
            <a:r>
              <a:rPr lang="pt-BR" altLang="en-US" sz="1800" dirty="0">
                <a:solidFill>
                  <a:srgbClr val="0000CC"/>
                </a:solidFill>
                <a:latin typeface="+mn-lt"/>
              </a:rPr>
              <a:t>Existe uma precedência padrão entre operadores NOT, AND e OR</a:t>
            </a:r>
          </a:p>
          <a:p>
            <a:pPr marL="800100" lvl="1" indent="-342900" eaLnBrk="1" hangingPunct="1">
              <a:buFont typeface="Arial" panose="020B0604020202020204" pitchFamily="34" charset="0"/>
              <a:buChar char="•"/>
            </a:pPr>
            <a:r>
              <a:rPr lang="pt-BR" altLang="en-US" sz="1800" dirty="0">
                <a:solidFill>
                  <a:srgbClr val="00B050"/>
                </a:solidFill>
                <a:latin typeface="+mn-lt"/>
              </a:rPr>
              <a:t>NOT possui maior precedência, seguido por AND, terminando com OR, que tem a menor precedência.</a:t>
            </a:r>
          </a:p>
          <a:p>
            <a:pPr marL="800100" lvl="1" indent="-342900" eaLnBrk="1" hangingPunct="1">
              <a:buFont typeface="Arial" panose="020B0604020202020204" pitchFamily="34" charset="0"/>
              <a:buChar char="•"/>
            </a:pPr>
            <a:r>
              <a:rPr lang="pt-BR" altLang="en-US" sz="1800" dirty="0">
                <a:solidFill>
                  <a:srgbClr val="FF9933"/>
                </a:solidFill>
                <a:latin typeface="+mn-lt"/>
              </a:rPr>
              <a:t>Assim </a:t>
            </a:r>
            <a:r>
              <a:rPr lang="pt-BR" altLang="en-US" sz="1800" dirty="0" err="1">
                <a:solidFill>
                  <a:srgbClr val="FF9933"/>
                </a:solidFill>
                <a:latin typeface="+mn-lt"/>
              </a:rPr>
              <a:t>a’.b</a:t>
            </a:r>
            <a:r>
              <a:rPr lang="pt-BR" altLang="en-US" sz="1800" dirty="0">
                <a:solidFill>
                  <a:srgbClr val="FF9933"/>
                </a:solidFill>
                <a:latin typeface="+mn-lt"/>
              </a:rPr>
              <a:t> + </a:t>
            </a:r>
            <a:r>
              <a:rPr lang="pt-BR" altLang="en-US" sz="1800" dirty="0" err="1">
                <a:solidFill>
                  <a:srgbClr val="FF9933"/>
                </a:solidFill>
                <a:latin typeface="+mn-lt"/>
              </a:rPr>
              <a:t>b.c</a:t>
            </a:r>
            <a:r>
              <a:rPr lang="pt-BR" altLang="en-US" sz="1800" dirty="0">
                <a:solidFill>
                  <a:srgbClr val="FF9933"/>
                </a:solidFill>
                <a:latin typeface="+mn-lt"/>
              </a:rPr>
              <a:t> equivale a </a:t>
            </a:r>
            <a:r>
              <a:rPr lang="pt-BR" altLang="en-US" sz="1800" dirty="0">
                <a:solidFill>
                  <a:schemeClr val="accent1">
                    <a:lumMod val="60000"/>
                    <a:lumOff val="40000"/>
                  </a:schemeClr>
                </a:solidFill>
                <a:latin typeface="+mn-lt"/>
              </a:rPr>
              <a:t>((a’).b) + (</a:t>
            </a:r>
            <a:r>
              <a:rPr lang="pt-BR" altLang="en-US" sz="1800" dirty="0" err="1">
                <a:solidFill>
                  <a:schemeClr val="accent1">
                    <a:lumMod val="60000"/>
                    <a:lumOff val="40000"/>
                  </a:schemeClr>
                </a:solidFill>
                <a:latin typeface="+mn-lt"/>
              </a:rPr>
              <a:t>b.c</a:t>
            </a:r>
            <a:r>
              <a:rPr lang="pt-BR" altLang="en-US" sz="1800" dirty="0">
                <a:solidFill>
                  <a:schemeClr val="accent1">
                    <a:lumMod val="60000"/>
                    <a:lumOff val="40000"/>
                  </a:schemeClr>
                </a:solidFill>
                <a:latin typeface="+mn-lt"/>
              </a:rPr>
              <a:t>) </a:t>
            </a:r>
            <a:r>
              <a:rPr lang="pt-BR" altLang="en-US" sz="1800" dirty="0">
                <a:solidFill>
                  <a:srgbClr val="FF9933"/>
                </a:solidFill>
                <a:latin typeface="+mn-lt"/>
                <a:sym typeface="Wingdings" panose="05000000000000000000" pitchFamily="2" charset="2"/>
              </a:rPr>
              <a:t> parênteses sempre podem ser usados para explicitar uma precedência diferente do padrão</a:t>
            </a:r>
            <a:endParaRPr lang="pt-BR" altLang="en-US" sz="1800" dirty="0">
              <a:solidFill>
                <a:srgbClr val="FF9933"/>
              </a:solidFill>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a:extLst>
              <a:ext uri="{FF2B5EF4-FFF2-40B4-BE49-F238E27FC236}">
                <a16:creationId xmlns:a16="http://schemas.microsoft.com/office/drawing/2014/main" id="{9B44ED38-6242-4CC1-84D2-4B27C347316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4CE25947-5082-48B7-89CD-E442B7BA4C1C}" type="slidenum">
              <a:rPr lang="en-US" altLang="en-US" sz="1400" smtClean="0">
                <a:latin typeface="Times New Roman" panose="02020603050405020304" pitchFamily="18" charset="0"/>
              </a:rPr>
              <a:pPr>
                <a:spcBef>
                  <a:spcPct val="0"/>
                </a:spcBef>
                <a:buFontTx/>
                <a:buNone/>
              </a:pPr>
              <a:t>11</a:t>
            </a:fld>
            <a:endParaRPr lang="en-US" altLang="en-US" sz="1400">
              <a:latin typeface="Times New Roman" panose="02020603050405020304" pitchFamily="18" charset="0"/>
            </a:endParaRPr>
          </a:p>
        </p:txBody>
      </p:sp>
      <p:sp>
        <p:nvSpPr>
          <p:cNvPr id="23555" name="Rectangle 2">
            <a:extLst>
              <a:ext uri="{FF2B5EF4-FFF2-40B4-BE49-F238E27FC236}">
                <a16:creationId xmlns:a16="http://schemas.microsoft.com/office/drawing/2014/main" id="{7184CB14-104C-4192-ADC4-8B7597162A8D}"/>
              </a:ext>
            </a:extLst>
          </p:cNvPr>
          <p:cNvSpPr>
            <a:spLocks noGrp="1" noChangeArrowheads="1"/>
          </p:cNvSpPr>
          <p:nvPr>
            <p:ph type="title"/>
          </p:nvPr>
        </p:nvSpPr>
        <p:spPr/>
        <p:txBody>
          <a:bodyPr/>
          <a:lstStyle/>
          <a:p>
            <a:pPr eaLnBrk="1" hangingPunct="1"/>
            <a:r>
              <a:rPr lang="pt-BR" altLang="en-US" sz="2800" dirty="0"/>
              <a:t>Exemplo: Sistema de Luz de Aviso de Cinto de Segurança</a:t>
            </a:r>
          </a:p>
        </p:txBody>
      </p:sp>
      <p:sp>
        <p:nvSpPr>
          <p:cNvPr id="23556" name="Rectangle 3">
            <a:extLst>
              <a:ext uri="{FF2B5EF4-FFF2-40B4-BE49-F238E27FC236}">
                <a16:creationId xmlns:a16="http://schemas.microsoft.com/office/drawing/2014/main" id="{5074D666-7F7E-483F-BB5E-8F9D4B3F4325}"/>
              </a:ext>
            </a:extLst>
          </p:cNvPr>
          <p:cNvSpPr>
            <a:spLocks noGrp="1" noChangeArrowheads="1"/>
          </p:cNvSpPr>
          <p:nvPr>
            <p:ph type="body" idx="1"/>
          </p:nvPr>
        </p:nvSpPr>
        <p:spPr>
          <a:xfrm>
            <a:off x="228600" y="1219200"/>
            <a:ext cx="4724400" cy="4876800"/>
          </a:xfrm>
        </p:spPr>
        <p:txBody>
          <a:bodyPr/>
          <a:lstStyle/>
          <a:p>
            <a:pPr eaLnBrk="1" hangingPunct="1">
              <a:lnSpc>
                <a:spcPct val="90000"/>
              </a:lnSpc>
            </a:pPr>
            <a:r>
              <a:rPr lang="pt-BR" altLang="en-US" sz="2000" dirty="0"/>
              <a:t>Projetando o circuito que controla a luz de alarme do cinto de segurança </a:t>
            </a:r>
          </a:p>
          <a:p>
            <a:pPr eaLnBrk="1" hangingPunct="1">
              <a:lnSpc>
                <a:spcPct val="90000"/>
              </a:lnSpc>
            </a:pPr>
            <a:r>
              <a:rPr lang="pt-BR" altLang="en-US" sz="2000" dirty="0"/>
              <a:t>Sensores</a:t>
            </a:r>
          </a:p>
          <a:p>
            <a:pPr lvl="1" eaLnBrk="1" hangingPunct="1">
              <a:lnSpc>
                <a:spcPct val="90000"/>
              </a:lnSpc>
            </a:pPr>
            <a:r>
              <a:rPr lang="pt-BR" altLang="en-US" sz="1800" dirty="0"/>
              <a:t>s=1: cinto afivelado</a:t>
            </a:r>
          </a:p>
          <a:p>
            <a:pPr lvl="1" eaLnBrk="1" hangingPunct="1">
              <a:lnSpc>
                <a:spcPct val="90000"/>
              </a:lnSpc>
            </a:pPr>
            <a:r>
              <a:rPr lang="pt-BR" altLang="en-US" sz="1800" dirty="0"/>
              <a:t>k=1: chave na ignição, virada</a:t>
            </a:r>
          </a:p>
          <a:p>
            <a:pPr lvl="1" eaLnBrk="1" hangingPunct="1">
              <a:lnSpc>
                <a:spcPct val="90000"/>
              </a:lnSpc>
            </a:pPr>
            <a:r>
              <a:rPr lang="pt-BR" altLang="en-US" sz="1800" dirty="0"/>
              <a:t>p=1: pessoa sentada no assento</a:t>
            </a:r>
          </a:p>
          <a:p>
            <a:pPr eaLnBrk="1" hangingPunct="1">
              <a:lnSpc>
                <a:spcPct val="90000"/>
              </a:lnSpc>
            </a:pPr>
            <a:r>
              <a:rPr lang="pt-BR" altLang="en-US" sz="2000" dirty="0"/>
              <a:t>Capturando a equação  Booleana</a:t>
            </a:r>
          </a:p>
          <a:p>
            <a:pPr lvl="1" eaLnBrk="1" hangingPunct="1">
              <a:lnSpc>
                <a:spcPct val="90000"/>
              </a:lnSpc>
            </a:pPr>
            <a:r>
              <a:rPr lang="pt-BR" altLang="en-US" sz="1800" dirty="0"/>
              <a:t>pessoa sentada, </a:t>
            </a:r>
            <a:r>
              <a:rPr lang="pt-BR" altLang="en-US" sz="1800" b="1" dirty="0"/>
              <a:t>e</a:t>
            </a:r>
            <a:r>
              <a:rPr lang="pt-BR" altLang="en-US" sz="1800" dirty="0"/>
              <a:t> cinto </a:t>
            </a:r>
            <a:r>
              <a:rPr lang="pt-BR" altLang="en-US" sz="1800" b="1" dirty="0"/>
              <a:t>não</a:t>
            </a:r>
            <a:r>
              <a:rPr lang="pt-BR" altLang="en-US" sz="1800" dirty="0"/>
              <a:t> afivelado </a:t>
            </a:r>
            <a:r>
              <a:rPr lang="pt-BR" altLang="en-US" sz="1800" b="1" dirty="0"/>
              <a:t>e</a:t>
            </a:r>
            <a:r>
              <a:rPr lang="pt-BR" altLang="en-US" sz="1800" dirty="0"/>
              <a:t> chave na ignição </a:t>
            </a:r>
            <a:r>
              <a:rPr lang="pt-BR" altLang="en-US" sz="1800" dirty="0">
                <a:sym typeface="Wingdings" panose="05000000000000000000" pitchFamily="2" charset="2"/>
              </a:rPr>
              <a:t> luz acende, caso contrário, luz apaga</a:t>
            </a:r>
            <a:endParaRPr lang="pt-BR" altLang="en-US" sz="1800" dirty="0"/>
          </a:p>
          <a:p>
            <a:pPr eaLnBrk="1" hangingPunct="1">
              <a:lnSpc>
                <a:spcPct val="90000"/>
              </a:lnSpc>
            </a:pPr>
            <a:r>
              <a:rPr lang="pt-BR" altLang="en-US" sz="2000" dirty="0"/>
              <a:t>Convertendo a equação em um circuito</a:t>
            </a:r>
          </a:p>
          <a:p>
            <a:pPr eaLnBrk="1" hangingPunct="1">
              <a:lnSpc>
                <a:spcPct val="90000"/>
              </a:lnSpc>
            </a:pPr>
            <a:r>
              <a:rPr lang="pt-BR" altLang="en-US" sz="1400" dirty="0">
                <a:solidFill>
                  <a:srgbClr val="FF0000"/>
                </a:solidFill>
              </a:rPr>
              <a:t>Exercício </a:t>
            </a:r>
            <a:r>
              <a:rPr lang="pt-BR" altLang="en-US" sz="1400" dirty="0">
                <a:solidFill>
                  <a:srgbClr val="FF0000"/>
                </a:solidFill>
                <a:sym typeface="Wingdings" panose="05000000000000000000" pitchFamily="2" charset="2"/>
              </a:rPr>
              <a:t> Assuma agora que o carro tem 5 assentos e que a luz deve acender se qualquer um dos assentos está com pessoa sentada sem afivelar o cinto. Gere o novo circuito de controle que controle o sinal w, que diz se a luz de aviso deve acender ou não</a:t>
            </a:r>
            <a:endParaRPr lang="pt-BR" altLang="en-US" sz="1400" dirty="0">
              <a:solidFill>
                <a:srgbClr val="FF0000"/>
              </a:solidFill>
            </a:endParaRPr>
          </a:p>
        </p:txBody>
      </p:sp>
      <p:pic>
        <p:nvPicPr>
          <p:cNvPr id="23557" name="Picture 5">
            <a:extLst>
              <a:ext uri="{FF2B5EF4-FFF2-40B4-BE49-F238E27FC236}">
                <a16:creationId xmlns:a16="http://schemas.microsoft.com/office/drawing/2014/main" id="{5BC5B068-D1A9-4463-B02E-2AFBFBC366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219200"/>
            <a:ext cx="21717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7">
            <a:extLst>
              <a:ext uri="{FF2B5EF4-FFF2-40B4-BE49-F238E27FC236}">
                <a16:creationId xmlns:a16="http://schemas.microsoft.com/office/drawing/2014/main" id="{3EA18BCE-E681-42AD-8EFB-66701B54C1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1295400"/>
            <a:ext cx="1820863"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9" name="Rectangle 9">
            <a:extLst>
              <a:ext uri="{FF2B5EF4-FFF2-40B4-BE49-F238E27FC236}">
                <a16:creationId xmlns:a16="http://schemas.microsoft.com/office/drawing/2014/main" id="{18595141-26A8-456B-92C4-E0BD59E1EBB0}"/>
              </a:ext>
            </a:extLst>
          </p:cNvPr>
          <p:cNvSpPr>
            <a:spLocks noChangeArrowheads="1"/>
          </p:cNvSpPr>
          <p:nvPr/>
        </p:nvSpPr>
        <p:spPr bwMode="auto">
          <a:xfrm>
            <a:off x="4953000" y="3198813"/>
            <a:ext cx="3697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dirty="0"/>
              <a:t>w = p AND NOT(s) AND k</a:t>
            </a:r>
          </a:p>
        </p:txBody>
      </p:sp>
      <p:grpSp>
        <p:nvGrpSpPr>
          <p:cNvPr id="2" name="Group 34">
            <a:extLst>
              <a:ext uri="{FF2B5EF4-FFF2-40B4-BE49-F238E27FC236}">
                <a16:creationId xmlns:a16="http://schemas.microsoft.com/office/drawing/2014/main" id="{E3246909-B78B-4080-93D9-AB3B85F8CF47}"/>
              </a:ext>
            </a:extLst>
          </p:cNvPr>
          <p:cNvGrpSpPr>
            <a:grpSpLocks/>
          </p:cNvGrpSpPr>
          <p:nvPr/>
        </p:nvGrpSpPr>
        <p:grpSpPr bwMode="auto">
          <a:xfrm>
            <a:off x="5715000" y="4114800"/>
            <a:ext cx="2084388" cy="1984375"/>
            <a:chOff x="3600" y="2592"/>
            <a:chExt cx="1313" cy="1250"/>
          </a:xfrm>
        </p:grpSpPr>
        <p:sp>
          <p:nvSpPr>
            <p:cNvPr id="23561" name="Rectangle 10">
              <a:extLst>
                <a:ext uri="{FF2B5EF4-FFF2-40B4-BE49-F238E27FC236}">
                  <a16:creationId xmlns:a16="http://schemas.microsoft.com/office/drawing/2014/main" id="{CDE0FF7E-2AD3-4AB7-8356-8540805D2BEB}"/>
                </a:ext>
              </a:extLst>
            </p:cNvPr>
            <p:cNvSpPr>
              <a:spLocks noChangeArrowheads="1"/>
            </p:cNvSpPr>
            <p:nvPr/>
          </p:nvSpPr>
          <p:spPr bwMode="auto">
            <a:xfrm>
              <a:off x="3772" y="2592"/>
              <a:ext cx="963" cy="1250"/>
            </a:xfrm>
            <a:prstGeom prst="rect">
              <a:avLst/>
            </a:prstGeom>
            <a:noFill/>
            <a:ln w="14288">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23562" name="Freeform 11">
              <a:extLst>
                <a:ext uri="{FF2B5EF4-FFF2-40B4-BE49-F238E27FC236}">
                  <a16:creationId xmlns:a16="http://schemas.microsoft.com/office/drawing/2014/main" id="{941BACEB-7426-439B-A5A3-49F3FD9CD6FE}"/>
                </a:ext>
              </a:extLst>
            </p:cNvPr>
            <p:cNvSpPr>
              <a:spLocks/>
            </p:cNvSpPr>
            <p:nvPr/>
          </p:nvSpPr>
          <p:spPr bwMode="auto">
            <a:xfrm>
              <a:off x="3606" y="2795"/>
              <a:ext cx="673" cy="194"/>
            </a:xfrm>
            <a:custGeom>
              <a:avLst/>
              <a:gdLst>
                <a:gd name="T0" fmla="*/ 673 w 673"/>
                <a:gd name="T1" fmla="*/ 194 h 194"/>
                <a:gd name="T2" fmla="*/ 247 w 673"/>
                <a:gd name="T3" fmla="*/ 194 h 194"/>
                <a:gd name="T4" fmla="*/ 247 w 673"/>
                <a:gd name="T5" fmla="*/ 0 h 194"/>
                <a:gd name="T6" fmla="*/ 0 w 673"/>
                <a:gd name="T7" fmla="*/ 0 h 194"/>
                <a:gd name="T8" fmla="*/ 0 60000 65536"/>
                <a:gd name="T9" fmla="*/ 0 60000 65536"/>
                <a:gd name="T10" fmla="*/ 0 60000 65536"/>
                <a:gd name="T11" fmla="*/ 0 60000 65536"/>
                <a:gd name="T12" fmla="*/ 0 w 673"/>
                <a:gd name="T13" fmla="*/ 0 h 194"/>
                <a:gd name="T14" fmla="*/ 673 w 673"/>
                <a:gd name="T15" fmla="*/ 194 h 194"/>
              </a:gdLst>
              <a:ahLst/>
              <a:cxnLst>
                <a:cxn ang="T8">
                  <a:pos x="T0" y="T1"/>
                </a:cxn>
                <a:cxn ang="T9">
                  <a:pos x="T2" y="T3"/>
                </a:cxn>
                <a:cxn ang="T10">
                  <a:pos x="T4" y="T5"/>
                </a:cxn>
                <a:cxn ang="T11">
                  <a:pos x="T6" y="T7"/>
                </a:cxn>
              </a:cxnLst>
              <a:rect l="T12" t="T13" r="T14" b="T15"/>
              <a:pathLst>
                <a:path w="673" h="194">
                  <a:moveTo>
                    <a:pt x="673" y="194"/>
                  </a:moveTo>
                  <a:lnTo>
                    <a:pt x="247" y="194"/>
                  </a:lnTo>
                  <a:lnTo>
                    <a:pt x="247" y="0"/>
                  </a:lnTo>
                  <a:lnTo>
                    <a:pt x="0" y="0"/>
                  </a:lnTo>
                </a:path>
              </a:pathLst>
            </a:cu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3563" name="Freeform 12">
              <a:extLst>
                <a:ext uri="{FF2B5EF4-FFF2-40B4-BE49-F238E27FC236}">
                  <a16:creationId xmlns:a16="http://schemas.microsoft.com/office/drawing/2014/main" id="{E3F8CAA1-220E-46D2-86A0-8947A102B844}"/>
                </a:ext>
              </a:extLst>
            </p:cNvPr>
            <p:cNvSpPr>
              <a:spLocks/>
            </p:cNvSpPr>
            <p:nvPr/>
          </p:nvSpPr>
          <p:spPr bwMode="auto">
            <a:xfrm>
              <a:off x="4060" y="3158"/>
              <a:ext cx="219" cy="440"/>
            </a:xfrm>
            <a:custGeom>
              <a:avLst/>
              <a:gdLst>
                <a:gd name="T0" fmla="*/ 0 w 219"/>
                <a:gd name="T1" fmla="*/ 440 h 440"/>
                <a:gd name="T2" fmla="*/ 115 w 219"/>
                <a:gd name="T3" fmla="*/ 440 h 440"/>
                <a:gd name="T4" fmla="*/ 115 w 219"/>
                <a:gd name="T5" fmla="*/ 0 h 440"/>
                <a:gd name="T6" fmla="*/ 219 w 219"/>
                <a:gd name="T7" fmla="*/ 0 h 440"/>
                <a:gd name="T8" fmla="*/ 0 60000 65536"/>
                <a:gd name="T9" fmla="*/ 0 60000 65536"/>
                <a:gd name="T10" fmla="*/ 0 60000 65536"/>
                <a:gd name="T11" fmla="*/ 0 60000 65536"/>
                <a:gd name="T12" fmla="*/ 0 w 219"/>
                <a:gd name="T13" fmla="*/ 0 h 440"/>
                <a:gd name="T14" fmla="*/ 219 w 219"/>
                <a:gd name="T15" fmla="*/ 440 h 440"/>
              </a:gdLst>
              <a:ahLst/>
              <a:cxnLst>
                <a:cxn ang="T8">
                  <a:pos x="T0" y="T1"/>
                </a:cxn>
                <a:cxn ang="T9">
                  <a:pos x="T2" y="T3"/>
                </a:cxn>
                <a:cxn ang="T10">
                  <a:pos x="T4" y="T5"/>
                </a:cxn>
                <a:cxn ang="T11">
                  <a:pos x="T6" y="T7"/>
                </a:cxn>
              </a:cxnLst>
              <a:rect l="T12" t="T13" r="T14" b="T15"/>
              <a:pathLst>
                <a:path w="219" h="440">
                  <a:moveTo>
                    <a:pt x="0" y="440"/>
                  </a:moveTo>
                  <a:lnTo>
                    <a:pt x="115" y="440"/>
                  </a:lnTo>
                  <a:lnTo>
                    <a:pt x="115" y="0"/>
                  </a:lnTo>
                  <a:lnTo>
                    <a:pt x="219" y="0"/>
                  </a:lnTo>
                </a:path>
              </a:pathLst>
            </a:cu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3564" name="Line 13">
              <a:extLst>
                <a:ext uri="{FF2B5EF4-FFF2-40B4-BE49-F238E27FC236}">
                  <a16:creationId xmlns:a16="http://schemas.microsoft.com/office/drawing/2014/main" id="{3CA42AFE-F92A-4C0E-9BF6-620AE6EFCBD0}"/>
                </a:ext>
              </a:extLst>
            </p:cNvPr>
            <p:cNvSpPr>
              <a:spLocks noChangeShapeType="1"/>
            </p:cNvSpPr>
            <p:nvPr/>
          </p:nvSpPr>
          <p:spPr bwMode="auto">
            <a:xfrm>
              <a:off x="3600" y="3598"/>
              <a:ext cx="238"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23565" name="Freeform 14">
              <a:extLst>
                <a:ext uri="{FF2B5EF4-FFF2-40B4-BE49-F238E27FC236}">
                  <a16:creationId xmlns:a16="http://schemas.microsoft.com/office/drawing/2014/main" id="{F354417D-9579-4A3E-AAC1-B54D9898ACFF}"/>
                </a:ext>
              </a:extLst>
            </p:cNvPr>
            <p:cNvSpPr>
              <a:spLocks/>
            </p:cNvSpPr>
            <p:nvPr/>
          </p:nvSpPr>
          <p:spPr bwMode="auto">
            <a:xfrm>
              <a:off x="3841" y="3470"/>
              <a:ext cx="203" cy="257"/>
            </a:xfrm>
            <a:custGeom>
              <a:avLst/>
              <a:gdLst>
                <a:gd name="T0" fmla="*/ 0 w 203"/>
                <a:gd name="T1" fmla="*/ 257 h 257"/>
                <a:gd name="T2" fmla="*/ 203 w 203"/>
                <a:gd name="T3" fmla="*/ 128 h 257"/>
                <a:gd name="T4" fmla="*/ 0 w 203"/>
                <a:gd name="T5" fmla="*/ 0 h 257"/>
                <a:gd name="T6" fmla="*/ 0 w 203"/>
                <a:gd name="T7" fmla="*/ 257 h 257"/>
                <a:gd name="T8" fmla="*/ 0 60000 65536"/>
                <a:gd name="T9" fmla="*/ 0 60000 65536"/>
                <a:gd name="T10" fmla="*/ 0 60000 65536"/>
                <a:gd name="T11" fmla="*/ 0 60000 65536"/>
                <a:gd name="T12" fmla="*/ 0 w 203"/>
                <a:gd name="T13" fmla="*/ 0 h 257"/>
                <a:gd name="T14" fmla="*/ 203 w 203"/>
                <a:gd name="T15" fmla="*/ 257 h 257"/>
              </a:gdLst>
              <a:ahLst/>
              <a:cxnLst>
                <a:cxn ang="T8">
                  <a:pos x="T0" y="T1"/>
                </a:cxn>
                <a:cxn ang="T9">
                  <a:pos x="T2" y="T3"/>
                </a:cxn>
                <a:cxn ang="T10">
                  <a:pos x="T4" y="T5"/>
                </a:cxn>
                <a:cxn ang="T11">
                  <a:pos x="T6" y="T7"/>
                </a:cxn>
              </a:cxnLst>
              <a:rect l="T12" t="T13" r="T14" b="T15"/>
              <a:pathLst>
                <a:path w="203" h="257">
                  <a:moveTo>
                    <a:pt x="0" y="257"/>
                  </a:moveTo>
                  <a:lnTo>
                    <a:pt x="203" y="128"/>
                  </a:lnTo>
                  <a:lnTo>
                    <a:pt x="0" y="0"/>
                  </a:lnTo>
                  <a:lnTo>
                    <a:pt x="0" y="257"/>
                  </a:lnTo>
                  <a:close/>
                </a:path>
              </a:pathLst>
            </a:custGeom>
            <a:solidFill>
              <a:srgbClr val="FFFFFF"/>
            </a:solidFill>
            <a:ln w="14288">
              <a:solidFill>
                <a:srgbClr val="0078C1"/>
              </a:solidFill>
              <a:miter lim="800000"/>
              <a:headEnd/>
              <a:tailEnd/>
            </a:ln>
          </p:spPr>
          <p:txBody>
            <a:bodyPr/>
            <a:lstStyle/>
            <a:p>
              <a:endParaRPr lang="pt-BR"/>
            </a:p>
          </p:txBody>
        </p:sp>
        <p:sp>
          <p:nvSpPr>
            <p:cNvPr id="23566" name="Oval 15">
              <a:extLst>
                <a:ext uri="{FF2B5EF4-FFF2-40B4-BE49-F238E27FC236}">
                  <a16:creationId xmlns:a16="http://schemas.microsoft.com/office/drawing/2014/main" id="{A96897EB-8DF6-48C5-B56F-12674E095A53}"/>
                </a:ext>
              </a:extLst>
            </p:cNvPr>
            <p:cNvSpPr>
              <a:spLocks noChangeArrowheads="1"/>
            </p:cNvSpPr>
            <p:nvPr/>
          </p:nvSpPr>
          <p:spPr bwMode="auto">
            <a:xfrm>
              <a:off x="4047" y="3573"/>
              <a:ext cx="47" cy="47"/>
            </a:xfrm>
            <a:prstGeom prst="ellipse">
              <a:avLst/>
            </a:prstGeom>
            <a:solidFill>
              <a:srgbClr val="FFFFFF"/>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23567" name="Line 16">
              <a:extLst>
                <a:ext uri="{FF2B5EF4-FFF2-40B4-BE49-F238E27FC236}">
                  <a16:creationId xmlns:a16="http://schemas.microsoft.com/office/drawing/2014/main" id="{58500E54-A6D6-4B5E-B96B-7C73B37102A7}"/>
                </a:ext>
              </a:extLst>
            </p:cNvPr>
            <p:cNvSpPr>
              <a:spLocks noChangeShapeType="1"/>
            </p:cNvSpPr>
            <p:nvPr/>
          </p:nvSpPr>
          <p:spPr bwMode="auto">
            <a:xfrm>
              <a:off x="4660" y="3073"/>
              <a:ext cx="172"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23568" name="Line 17">
              <a:extLst>
                <a:ext uri="{FF2B5EF4-FFF2-40B4-BE49-F238E27FC236}">
                  <a16:creationId xmlns:a16="http://schemas.microsoft.com/office/drawing/2014/main" id="{07B59062-F379-4B18-8D48-7FD07BE33594}"/>
                </a:ext>
              </a:extLst>
            </p:cNvPr>
            <p:cNvSpPr>
              <a:spLocks noChangeShapeType="1"/>
            </p:cNvSpPr>
            <p:nvPr/>
          </p:nvSpPr>
          <p:spPr bwMode="auto">
            <a:xfrm>
              <a:off x="3600" y="3073"/>
              <a:ext cx="675"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23569" name="Freeform 18">
              <a:extLst>
                <a:ext uri="{FF2B5EF4-FFF2-40B4-BE49-F238E27FC236}">
                  <a16:creationId xmlns:a16="http://schemas.microsoft.com/office/drawing/2014/main" id="{F957FC71-3448-4F53-A65C-129B91F0FDD5}"/>
                </a:ext>
              </a:extLst>
            </p:cNvPr>
            <p:cNvSpPr>
              <a:spLocks/>
            </p:cNvSpPr>
            <p:nvPr/>
          </p:nvSpPr>
          <p:spPr bwMode="auto">
            <a:xfrm>
              <a:off x="4813" y="3048"/>
              <a:ext cx="100" cy="50"/>
            </a:xfrm>
            <a:custGeom>
              <a:avLst/>
              <a:gdLst>
                <a:gd name="T0" fmla="*/ 100 w 100"/>
                <a:gd name="T1" fmla="*/ 25 h 50"/>
                <a:gd name="T2" fmla="*/ 0 w 100"/>
                <a:gd name="T3" fmla="*/ 0 h 50"/>
                <a:gd name="T4" fmla="*/ 0 w 100"/>
                <a:gd name="T5" fmla="*/ 50 h 50"/>
                <a:gd name="T6" fmla="*/ 100 w 100"/>
                <a:gd name="T7" fmla="*/ 25 h 50"/>
                <a:gd name="T8" fmla="*/ 0 60000 65536"/>
                <a:gd name="T9" fmla="*/ 0 60000 65536"/>
                <a:gd name="T10" fmla="*/ 0 60000 65536"/>
                <a:gd name="T11" fmla="*/ 0 60000 65536"/>
                <a:gd name="T12" fmla="*/ 0 w 100"/>
                <a:gd name="T13" fmla="*/ 0 h 50"/>
                <a:gd name="T14" fmla="*/ 100 w 100"/>
                <a:gd name="T15" fmla="*/ 50 h 50"/>
              </a:gdLst>
              <a:ahLst/>
              <a:cxnLst>
                <a:cxn ang="T8">
                  <a:pos x="T0" y="T1"/>
                </a:cxn>
                <a:cxn ang="T9">
                  <a:pos x="T2" y="T3"/>
                </a:cxn>
                <a:cxn ang="T10">
                  <a:pos x="T4" y="T5"/>
                </a:cxn>
                <a:cxn ang="T11">
                  <a:pos x="T6" y="T7"/>
                </a:cxn>
              </a:cxnLst>
              <a:rect l="T12" t="T13" r="T14" b="T15"/>
              <a:pathLst>
                <a:path w="100" h="50">
                  <a:moveTo>
                    <a:pt x="100" y="25"/>
                  </a:moveTo>
                  <a:lnTo>
                    <a:pt x="0" y="0"/>
                  </a:lnTo>
                  <a:lnTo>
                    <a:pt x="0" y="50"/>
                  </a:lnTo>
                  <a:lnTo>
                    <a:pt x="10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3570" name="Freeform 19">
              <a:extLst>
                <a:ext uri="{FF2B5EF4-FFF2-40B4-BE49-F238E27FC236}">
                  <a16:creationId xmlns:a16="http://schemas.microsoft.com/office/drawing/2014/main" id="{98FE4AB4-255D-408A-B5E1-A05566944366}"/>
                </a:ext>
              </a:extLst>
            </p:cNvPr>
            <p:cNvSpPr>
              <a:spLocks/>
            </p:cNvSpPr>
            <p:nvPr/>
          </p:nvSpPr>
          <p:spPr bwMode="auto">
            <a:xfrm>
              <a:off x="4279" y="2908"/>
              <a:ext cx="384" cy="334"/>
            </a:xfrm>
            <a:custGeom>
              <a:avLst/>
              <a:gdLst>
                <a:gd name="T0" fmla="*/ 0 w 123"/>
                <a:gd name="T1" fmla="*/ 2147483646 h 107"/>
                <a:gd name="T2" fmla="*/ 2147483646 w 123"/>
                <a:gd name="T3" fmla="*/ 2147483646 h 107"/>
                <a:gd name="T4" fmla="*/ 2147483646 w 123"/>
                <a:gd name="T5" fmla="*/ 2147483646 h 107"/>
                <a:gd name="T6" fmla="*/ 2147483646 w 123"/>
                <a:gd name="T7" fmla="*/ 0 h 107"/>
                <a:gd name="T8" fmla="*/ 0 w 123"/>
                <a:gd name="T9" fmla="*/ 0 h 107"/>
                <a:gd name="T10" fmla="*/ 0 w 123"/>
                <a:gd name="T11" fmla="*/ 2147483646 h 107"/>
                <a:gd name="T12" fmla="*/ 0 60000 65536"/>
                <a:gd name="T13" fmla="*/ 0 60000 65536"/>
                <a:gd name="T14" fmla="*/ 0 60000 65536"/>
                <a:gd name="T15" fmla="*/ 0 60000 65536"/>
                <a:gd name="T16" fmla="*/ 0 60000 65536"/>
                <a:gd name="T17" fmla="*/ 0 60000 65536"/>
                <a:gd name="T18" fmla="*/ 0 w 123"/>
                <a:gd name="T19" fmla="*/ 0 h 107"/>
                <a:gd name="T20" fmla="*/ 123 w 123"/>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23" h="107">
                  <a:moveTo>
                    <a:pt x="0" y="107"/>
                  </a:moveTo>
                  <a:cubicBezTo>
                    <a:pt x="69" y="107"/>
                    <a:pt x="69" y="107"/>
                    <a:pt x="69" y="107"/>
                  </a:cubicBezTo>
                  <a:cubicBezTo>
                    <a:pt x="99" y="107"/>
                    <a:pt x="123" y="83"/>
                    <a:pt x="123" y="53"/>
                  </a:cubicBezTo>
                  <a:cubicBezTo>
                    <a:pt x="123" y="24"/>
                    <a:pt x="99" y="0"/>
                    <a:pt x="69" y="0"/>
                  </a:cubicBezTo>
                  <a:cubicBezTo>
                    <a:pt x="0" y="0"/>
                    <a:pt x="0" y="0"/>
                    <a:pt x="0" y="0"/>
                  </a:cubicBezTo>
                  <a:lnTo>
                    <a:pt x="0" y="107"/>
                  </a:lnTo>
                  <a:close/>
                </a:path>
              </a:pathLst>
            </a:custGeom>
            <a:solidFill>
              <a:srgbClr val="FFFFFF"/>
            </a:solidFill>
            <a:ln w="14288">
              <a:solidFill>
                <a:srgbClr val="0078C1"/>
              </a:solidFill>
              <a:miter lim="800000"/>
              <a:headEnd/>
              <a:tailEnd/>
            </a:ln>
          </p:spPr>
          <p:txBody>
            <a:bodyPr/>
            <a:lstStyle/>
            <a:p>
              <a:endParaRPr lang="pt-BR"/>
            </a:p>
          </p:txBody>
        </p:sp>
        <p:sp>
          <p:nvSpPr>
            <p:cNvPr id="23571" name="Rectangle 20">
              <a:extLst>
                <a:ext uri="{FF2B5EF4-FFF2-40B4-BE49-F238E27FC236}">
                  <a16:creationId xmlns:a16="http://schemas.microsoft.com/office/drawing/2014/main" id="{28C4759E-55A8-4E5A-AB3A-4743483348EB}"/>
                </a:ext>
              </a:extLst>
            </p:cNvPr>
            <p:cNvSpPr>
              <a:spLocks noChangeArrowheads="1"/>
            </p:cNvSpPr>
            <p:nvPr/>
          </p:nvSpPr>
          <p:spPr bwMode="auto">
            <a:xfrm>
              <a:off x="3658" y="2647"/>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k</a:t>
              </a:r>
              <a:endParaRPr lang="en-US" altLang="en-US">
                <a:latin typeface="Times New Roman" panose="02020603050405020304" pitchFamily="18" charset="0"/>
              </a:endParaRPr>
            </a:p>
          </p:txBody>
        </p:sp>
        <p:sp>
          <p:nvSpPr>
            <p:cNvPr id="23572" name="Rectangle 21">
              <a:extLst>
                <a:ext uri="{FF2B5EF4-FFF2-40B4-BE49-F238E27FC236}">
                  <a16:creationId xmlns:a16="http://schemas.microsoft.com/office/drawing/2014/main" id="{BDD0455C-A395-4450-B15E-DC0E5DF451A6}"/>
                </a:ext>
              </a:extLst>
            </p:cNvPr>
            <p:cNvSpPr>
              <a:spLocks noChangeArrowheads="1"/>
            </p:cNvSpPr>
            <p:nvPr/>
          </p:nvSpPr>
          <p:spPr bwMode="auto">
            <a:xfrm>
              <a:off x="3653" y="2915"/>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p</a:t>
              </a:r>
              <a:endParaRPr lang="en-US" altLang="en-US">
                <a:latin typeface="Times New Roman" panose="02020603050405020304" pitchFamily="18" charset="0"/>
              </a:endParaRPr>
            </a:p>
          </p:txBody>
        </p:sp>
        <p:sp>
          <p:nvSpPr>
            <p:cNvPr id="23573" name="Rectangle 22">
              <a:extLst>
                <a:ext uri="{FF2B5EF4-FFF2-40B4-BE49-F238E27FC236}">
                  <a16:creationId xmlns:a16="http://schemas.microsoft.com/office/drawing/2014/main" id="{E5F72DFA-5ADC-457D-A528-3C5AECCE015F}"/>
                </a:ext>
              </a:extLst>
            </p:cNvPr>
            <p:cNvSpPr>
              <a:spLocks noChangeArrowheads="1"/>
            </p:cNvSpPr>
            <p:nvPr/>
          </p:nvSpPr>
          <p:spPr bwMode="auto">
            <a:xfrm>
              <a:off x="3662" y="3436"/>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200" b="1">
                  <a:solidFill>
                    <a:srgbClr val="000000"/>
                  </a:solidFill>
                  <a:latin typeface="Myriad Roman" charset="0"/>
                </a:rPr>
                <a:t>s</a:t>
              </a:r>
              <a:endParaRPr lang="en-US" altLang="en-US" b="1">
                <a:latin typeface="Times New Roman" panose="02020603050405020304" pitchFamily="18" charset="0"/>
              </a:endParaRPr>
            </a:p>
          </p:txBody>
        </p:sp>
        <p:sp>
          <p:nvSpPr>
            <p:cNvPr id="23574" name="Rectangle 23">
              <a:extLst>
                <a:ext uri="{FF2B5EF4-FFF2-40B4-BE49-F238E27FC236}">
                  <a16:creationId xmlns:a16="http://schemas.microsoft.com/office/drawing/2014/main" id="{F6941206-D961-4926-BB55-3A71BB98AD5C}"/>
                </a:ext>
              </a:extLst>
            </p:cNvPr>
            <p:cNvSpPr>
              <a:spLocks noChangeArrowheads="1"/>
            </p:cNvSpPr>
            <p:nvPr/>
          </p:nvSpPr>
          <p:spPr bwMode="auto">
            <a:xfrm>
              <a:off x="4820" y="2940"/>
              <a:ext cx="7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w</a:t>
              </a:r>
              <a:endParaRPr lang="en-US" altLang="en-US">
                <a:latin typeface="Times New Roman" panose="02020603050405020304" pitchFamily="18" charset="0"/>
              </a:endParaRPr>
            </a:p>
          </p:txBody>
        </p:sp>
        <p:sp>
          <p:nvSpPr>
            <p:cNvPr id="23575" name="Rectangle 24">
              <a:extLst>
                <a:ext uri="{FF2B5EF4-FFF2-40B4-BE49-F238E27FC236}">
                  <a16:creationId xmlns:a16="http://schemas.microsoft.com/office/drawing/2014/main" id="{65B5B188-B99A-4BC4-8F29-2019EBE3FA2F}"/>
                </a:ext>
              </a:extLst>
            </p:cNvPr>
            <p:cNvSpPr>
              <a:spLocks noChangeArrowheads="1"/>
            </p:cNvSpPr>
            <p:nvPr/>
          </p:nvSpPr>
          <p:spPr bwMode="auto">
            <a:xfrm>
              <a:off x="4061" y="2648"/>
              <a:ext cx="42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BeltWarn</a:t>
              </a:r>
              <a:endParaRPr lang="en-US" altLang="en-US">
                <a:latin typeface="Times New Roman" panose="02020603050405020304" pitchFamily="18" charset="0"/>
              </a:endParaRPr>
            </a:p>
          </p:txBody>
        </p:sp>
        <p:sp>
          <p:nvSpPr>
            <p:cNvPr id="23576" name="Freeform 30">
              <a:extLst>
                <a:ext uri="{FF2B5EF4-FFF2-40B4-BE49-F238E27FC236}">
                  <a16:creationId xmlns:a16="http://schemas.microsoft.com/office/drawing/2014/main" id="{7E8C3E64-22D8-4597-9398-12D610CCA22B}"/>
                </a:ext>
              </a:extLst>
            </p:cNvPr>
            <p:cNvSpPr>
              <a:spLocks/>
            </p:cNvSpPr>
            <p:nvPr/>
          </p:nvSpPr>
          <p:spPr bwMode="auto">
            <a:xfrm>
              <a:off x="3669" y="2770"/>
              <a:ext cx="100" cy="50"/>
            </a:xfrm>
            <a:custGeom>
              <a:avLst/>
              <a:gdLst>
                <a:gd name="T0" fmla="*/ 100 w 100"/>
                <a:gd name="T1" fmla="*/ 25 h 50"/>
                <a:gd name="T2" fmla="*/ 0 w 100"/>
                <a:gd name="T3" fmla="*/ 0 h 50"/>
                <a:gd name="T4" fmla="*/ 0 w 100"/>
                <a:gd name="T5" fmla="*/ 50 h 50"/>
                <a:gd name="T6" fmla="*/ 100 w 100"/>
                <a:gd name="T7" fmla="*/ 25 h 50"/>
                <a:gd name="T8" fmla="*/ 0 60000 65536"/>
                <a:gd name="T9" fmla="*/ 0 60000 65536"/>
                <a:gd name="T10" fmla="*/ 0 60000 65536"/>
                <a:gd name="T11" fmla="*/ 0 60000 65536"/>
                <a:gd name="T12" fmla="*/ 0 w 100"/>
                <a:gd name="T13" fmla="*/ 0 h 50"/>
                <a:gd name="T14" fmla="*/ 100 w 100"/>
                <a:gd name="T15" fmla="*/ 50 h 50"/>
              </a:gdLst>
              <a:ahLst/>
              <a:cxnLst>
                <a:cxn ang="T8">
                  <a:pos x="T0" y="T1"/>
                </a:cxn>
                <a:cxn ang="T9">
                  <a:pos x="T2" y="T3"/>
                </a:cxn>
                <a:cxn ang="T10">
                  <a:pos x="T4" y="T5"/>
                </a:cxn>
                <a:cxn ang="T11">
                  <a:pos x="T6" y="T7"/>
                </a:cxn>
              </a:cxnLst>
              <a:rect l="T12" t="T13" r="T14" b="T15"/>
              <a:pathLst>
                <a:path w="100" h="50">
                  <a:moveTo>
                    <a:pt x="100" y="25"/>
                  </a:moveTo>
                  <a:lnTo>
                    <a:pt x="0" y="0"/>
                  </a:lnTo>
                  <a:lnTo>
                    <a:pt x="0" y="50"/>
                  </a:lnTo>
                  <a:lnTo>
                    <a:pt x="10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3577" name="Freeform 31">
              <a:extLst>
                <a:ext uri="{FF2B5EF4-FFF2-40B4-BE49-F238E27FC236}">
                  <a16:creationId xmlns:a16="http://schemas.microsoft.com/office/drawing/2014/main" id="{8842139D-D065-452A-984B-361F0CCF3981}"/>
                </a:ext>
              </a:extLst>
            </p:cNvPr>
            <p:cNvSpPr>
              <a:spLocks/>
            </p:cNvSpPr>
            <p:nvPr/>
          </p:nvSpPr>
          <p:spPr bwMode="auto">
            <a:xfrm>
              <a:off x="3669" y="3045"/>
              <a:ext cx="100" cy="50"/>
            </a:xfrm>
            <a:custGeom>
              <a:avLst/>
              <a:gdLst>
                <a:gd name="T0" fmla="*/ 100 w 100"/>
                <a:gd name="T1" fmla="*/ 25 h 50"/>
                <a:gd name="T2" fmla="*/ 0 w 100"/>
                <a:gd name="T3" fmla="*/ 0 h 50"/>
                <a:gd name="T4" fmla="*/ 0 w 100"/>
                <a:gd name="T5" fmla="*/ 50 h 50"/>
                <a:gd name="T6" fmla="*/ 100 w 100"/>
                <a:gd name="T7" fmla="*/ 25 h 50"/>
                <a:gd name="T8" fmla="*/ 0 60000 65536"/>
                <a:gd name="T9" fmla="*/ 0 60000 65536"/>
                <a:gd name="T10" fmla="*/ 0 60000 65536"/>
                <a:gd name="T11" fmla="*/ 0 60000 65536"/>
                <a:gd name="T12" fmla="*/ 0 w 100"/>
                <a:gd name="T13" fmla="*/ 0 h 50"/>
                <a:gd name="T14" fmla="*/ 100 w 100"/>
                <a:gd name="T15" fmla="*/ 50 h 50"/>
              </a:gdLst>
              <a:ahLst/>
              <a:cxnLst>
                <a:cxn ang="T8">
                  <a:pos x="T0" y="T1"/>
                </a:cxn>
                <a:cxn ang="T9">
                  <a:pos x="T2" y="T3"/>
                </a:cxn>
                <a:cxn ang="T10">
                  <a:pos x="T4" y="T5"/>
                </a:cxn>
                <a:cxn ang="T11">
                  <a:pos x="T6" y="T7"/>
                </a:cxn>
              </a:cxnLst>
              <a:rect l="T12" t="T13" r="T14" b="T15"/>
              <a:pathLst>
                <a:path w="100" h="50">
                  <a:moveTo>
                    <a:pt x="100" y="25"/>
                  </a:moveTo>
                  <a:lnTo>
                    <a:pt x="0" y="0"/>
                  </a:lnTo>
                  <a:lnTo>
                    <a:pt x="0" y="50"/>
                  </a:lnTo>
                  <a:lnTo>
                    <a:pt x="10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3578" name="Freeform 32">
              <a:extLst>
                <a:ext uri="{FF2B5EF4-FFF2-40B4-BE49-F238E27FC236}">
                  <a16:creationId xmlns:a16="http://schemas.microsoft.com/office/drawing/2014/main" id="{0B9E8E01-4ABA-4D67-A20A-BF2E3B9AC8B5}"/>
                </a:ext>
              </a:extLst>
            </p:cNvPr>
            <p:cNvSpPr>
              <a:spLocks/>
            </p:cNvSpPr>
            <p:nvPr/>
          </p:nvSpPr>
          <p:spPr bwMode="auto">
            <a:xfrm>
              <a:off x="3669" y="3570"/>
              <a:ext cx="100" cy="50"/>
            </a:xfrm>
            <a:custGeom>
              <a:avLst/>
              <a:gdLst>
                <a:gd name="T0" fmla="*/ 100 w 100"/>
                <a:gd name="T1" fmla="*/ 25 h 50"/>
                <a:gd name="T2" fmla="*/ 0 w 100"/>
                <a:gd name="T3" fmla="*/ 0 h 50"/>
                <a:gd name="T4" fmla="*/ 0 w 100"/>
                <a:gd name="T5" fmla="*/ 50 h 50"/>
                <a:gd name="T6" fmla="*/ 100 w 100"/>
                <a:gd name="T7" fmla="*/ 25 h 50"/>
                <a:gd name="T8" fmla="*/ 0 60000 65536"/>
                <a:gd name="T9" fmla="*/ 0 60000 65536"/>
                <a:gd name="T10" fmla="*/ 0 60000 65536"/>
                <a:gd name="T11" fmla="*/ 0 60000 65536"/>
                <a:gd name="T12" fmla="*/ 0 w 100"/>
                <a:gd name="T13" fmla="*/ 0 h 50"/>
                <a:gd name="T14" fmla="*/ 100 w 100"/>
                <a:gd name="T15" fmla="*/ 50 h 50"/>
              </a:gdLst>
              <a:ahLst/>
              <a:cxnLst>
                <a:cxn ang="T8">
                  <a:pos x="T0" y="T1"/>
                </a:cxn>
                <a:cxn ang="T9">
                  <a:pos x="T2" y="T3"/>
                </a:cxn>
                <a:cxn ang="T10">
                  <a:pos x="T4" y="T5"/>
                </a:cxn>
                <a:cxn ang="T11">
                  <a:pos x="T6" y="T7"/>
                </a:cxn>
              </a:cxnLst>
              <a:rect l="T12" t="T13" r="T14" b="T15"/>
              <a:pathLst>
                <a:path w="100" h="50">
                  <a:moveTo>
                    <a:pt x="100" y="25"/>
                  </a:moveTo>
                  <a:lnTo>
                    <a:pt x="0" y="0"/>
                  </a:lnTo>
                  <a:lnTo>
                    <a:pt x="0" y="50"/>
                  </a:lnTo>
                  <a:lnTo>
                    <a:pt x="10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a:extLst>
              <a:ext uri="{FF2B5EF4-FFF2-40B4-BE49-F238E27FC236}">
                <a16:creationId xmlns:a16="http://schemas.microsoft.com/office/drawing/2014/main" id="{0EDB2E73-26EE-4ACF-9091-AEE95961438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0C836E72-AF03-458C-89A7-34A6B97E9322}" type="slidenum">
              <a:rPr lang="en-US" altLang="en-US" sz="1400" smtClean="0">
                <a:latin typeface="Times New Roman" panose="02020603050405020304" pitchFamily="18" charset="0"/>
              </a:rPr>
              <a:pPr>
                <a:spcBef>
                  <a:spcPct val="0"/>
                </a:spcBef>
                <a:buFontTx/>
                <a:buNone/>
              </a:pPr>
              <a:t>12</a:t>
            </a:fld>
            <a:endParaRPr lang="en-US" altLang="en-US" sz="1400">
              <a:latin typeface="Times New Roman" panose="02020603050405020304" pitchFamily="18" charset="0"/>
            </a:endParaRPr>
          </a:p>
        </p:txBody>
      </p:sp>
      <p:sp>
        <p:nvSpPr>
          <p:cNvPr id="25603" name="Rectangle 2">
            <a:extLst>
              <a:ext uri="{FF2B5EF4-FFF2-40B4-BE49-F238E27FC236}">
                <a16:creationId xmlns:a16="http://schemas.microsoft.com/office/drawing/2014/main" id="{9C2DAD1F-3D25-4D96-8B43-058BDCA1331B}"/>
              </a:ext>
            </a:extLst>
          </p:cNvPr>
          <p:cNvSpPr>
            <a:spLocks noGrp="1" noChangeArrowheads="1"/>
          </p:cNvSpPr>
          <p:nvPr>
            <p:ph type="title"/>
          </p:nvPr>
        </p:nvSpPr>
        <p:spPr/>
        <p:txBody>
          <a:bodyPr/>
          <a:lstStyle/>
          <a:p>
            <a:pPr eaLnBrk="1" hangingPunct="1"/>
            <a:r>
              <a:rPr lang="pt-BR" altLang="en-US" sz="3200" dirty="0"/>
              <a:t>Terminologia da Álgebra Booleana (de Chaveamento)</a:t>
            </a:r>
          </a:p>
        </p:txBody>
      </p:sp>
      <p:sp>
        <p:nvSpPr>
          <p:cNvPr id="25604" name="Rectangle 3">
            <a:extLst>
              <a:ext uri="{FF2B5EF4-FFF2-40B4-BE49-F238E27FC236}">
                <a16:creationId xmlns:a16="http://schemas.microsoft.com/office/drawing/2014/main" id="{5857FEA9-19EF-451F-89D3-407A9C0C0582}"/>
              </a:ext>
            </a:extLst>
          </p:cNvPr>
          <p:cNvSpPr>
            <a:spLocks noGrp="1" noChangeArrowheads="1"/>
          </p:cNvSpPr>
          <p:nvPr>
            <p:ph type="body" idx="1"/>
          </p:nvPr>
        </p:nvSpPr>
        <p:spPr/>
        <p:txBody>
          <a:bodyPr/>
          <a:lstStyle/>
          <a:p>
            <a:pPr eaLnBrk="1" hangingPunct="1">
              <a:lnSpc>
                <a:spcPct val="90000"/>
              </a:lnSpc>
            </a:pPr>
            <a:r>
              <a:rPr lang="pt-BR" altLang="en-US" sz="2000" dirty="0"/>
              <a:t>Equação Exemplo:  </a:t>
            </a:r>
            <a:r>
              <a:rPr lang="pt-BR" altLang="en-US" sz="2000" b="1" dirty="0"/>
              <a:t>F(</a:t>
            </a:r>
            <a:r>
              <a:rPr lang="pt-BR" altLang="en-US" sz="2000" b="1" dirty="0" err="1"/>
              <a:t>a,b,c</a:t>
            </a:r>
            <a:r>
              <a:rPr lang="pt-BR" altLang="en-US" sz="2000" b="1" dirty="0"/>
              <a:t>) = a’.</a:t>
            </a:r>
            <a:r>
              <a:rPr lang="pt-BR" altLang="en-US" sz="2000" b="1" dirty="0" err="1"/>
              <a:t>b.c</a:t>
            </a:r>
            <a:r>
              <a:rPr lang="pt-BR" altLang="en-US" sz="2000" b="1" dirty="0"/>
              <a:t> + </a:t>
            </a:r>
            <a:r>
              <a:rPr lang="pt-BR" altLang="en-US" sz="2000" b="1" dirty="0" err="1"/>
              <a:t>a.b.c</a:t>
            </a:r>
            <a:r>
              <a:rPr lang="pt-BR" altLang="en-US" sz="2000" b="1" dirty="0"/>
              <a:t>’ + </a:t>
            </a:r>
            <a:r>
              <a:rPr lang="pt-BR" altLang="en-US" sz="2000" b="1" dirty="0" err="1"/>
              <a:t>a.b</a:t>
            </a:r>
            <a:r>
              <a:rPr lang="pt-BR" altLang="en-US" sz="2000" b="1" dirty="0"/>
              <a:t> + c</a:t>
            </a:r>
            <a:endParaRPr lang="pt-BR" altLang="en-US" sz="2000" dirty="0"/>
          </a:p>
          <a:p>
            <a:pPr eaLnBrk="1" hangingPunct="1">
              <a:lnSpc>
                <a:spcPct val="90000"/>
              </a:lnSpc>
            </a:pPr>
            <a:r>
              <a:rPr lang="pt-BR" altLang="en-US" sz="2000" b="1" i="1" dirty="0">
                <a:solidFill>
                  <a:schemeClr val="accent1"/>
                </a:solidFill>
              </a:rPr>
              <a:t>Variáveis</a:t>
            </a:r>
          </a:p>
          <a:p>
            <a:pPr lvl="1" eaLnBrk="1" hangingPunct="1">
              <a:lnSpc>
                <a:spcPct val="90000"/>
              </a:lnSpc>
            </a:pPr>
            <a:r>
              <a:rPr lang="pt-BR" altLang="en-US" sz="1800" dirty="0"/>
              <a:t>Representa um valor que a cada instante é 0 ou 1</a:t>
            </a:r>
          </a:p>
          <a:p>
            <a:pPr lvl="1" eaLnBrk="1" hangingPunct="1">
              <a:lnSpc>
                <a:spcPct val="90000"/>
              </a:lnSpc>
            </a:pPr>
            <a:r>
              <a:rPr lang="pt-BR" altLang="en-US" sz="1800" dirty="0"/>
              <a:t>Três variáveis: a, b, e c</a:t>
            </a:r>
          </a:p>
          <a:p>
            <a:pPr eaLnBrk="1" hangingPunct="1">
              <a:lnSpc>
                <a:spcPct val="90000"/>
              </a:lnSpc>
            </a:pPr>
            <a:r>
              <a:rPr lang="pt-BR" altLang="en-US" sz="2000" b="1" i="1" dirty="0">
                <a:solidFill>
                  <a:schemeClr val="accent1"/>
                </a:solidFill>
              </a:rPr>
              <a:t>Literal</a:t>
            </a:r>
          </a:p>
          <a:p>
            <a:pPr lvl="1" eaLnBrk="1" hangingPunct="1">
              <a:lnSpc>
                <a:spcPct val="90000"/>
              </a:lnSpc>
            </a:pPr>
            <a:r>
              <a:rPr lang="pt-BR" altLang="en-US" sz="1800" dirty="0"/>
              <a:t>Consiste em uma forma alternativa de considerar uma variável, seja na forma afirmada ou na forma negada (complementada)</a:t>
            </a:r>
          </a:p>
          <a:p>
            <a:pPr lvl="2" eaLnBrk="1" hangingPunct="1">
              <a:lnSpc>
                <a:spcPct val="90000"/>
              </a:lnSpc>
            </a:pPr>
            <a:r>
              <a:rPr lang="pt-BR" altLang="en-US" sz="1100" dirty="0">
                <a:solidFill>
                  <a:srgbClr val="FF0000"/>
                </a:solidFill>
              </a:rPr>
              <a:t>Um literal é de fato uma forma de representar funções simples, que são usadas na composição de outras funções mais complexas. Um literal na forma afirmada é a função identidade, enquanto que um literal complementado é a função inversor.</a:t>
            </a:r>
          </a:p>
          <a:p>
            <a:pPr lvl="1" eaLnBrk="1" hangingPunct="1">
              <a:lnSpc>
                <a:spcPct val="90000"/>
              </a:lnSpc>
            </a:pPr>
            <a:r>
              <a:rPr lang="pt-BR" altLang="en-US" sz="1800" dirty="0"/>
              <a:t>Há nove literais na expressão acima: a’, b, c, a, b, c’, a, b, c</a:t>
            </a:r>
          </a:p>
          <a:p>
            <a:pPr eaLnBrk="1" hangingPunct="1">
              <a:lnSpc>
                <a:spcPct val="90000"/>
              </a:lnSpc>
            </a:pPr>
            <a:r>
              <a:rPr lang="pt-BR" altLang="en-US" sz="2000" b="1" i="1" dirty="0">
                <a:solidFill>
                  <a:schemeClr val="accent1"/>
                </a:solidFill>
              </a:rPr>
              <a:t>Termo Produto</a:t>
            </a:r>
          </a:p>
          <a:p>
            <a:pPr lvl="1" eaLnBrk="1" hangingPunct="1">
              <a:lnSpc>
                <a:spcPct val="90000"/>
              </a:lnSpc>
            </a:pPr>
            <a:r>
              <a:rPr lang="pt-BR" altLang="en-US" sz="1600" dirty="0"/>
              <a:t>É um produto (Booleano) de literais (literais combinados via operador AND)</a:t>
            </a:r>
          </a:p>
          <a:p>
            <a:pPr lvl="1" eaLnBrk="1" hangingPunct="1">
              <a:lnSpc>
                <a:spcPct val="90000"/>
              </a:lnSpc>
            </a:pPr>
            <a:r>
              <a:rPr lang="pt-BR" altLang="en-US" sz="1600" dirty="0"/>
              <a:t>Há quatro termos produto na expressão acima da </a:t>
            </a:r>
            <a:r>
              <a:rPr lang="pt-BR" altLang="en-US" sz="1600" b="1" dirty="0"/>
              <a:t>F(</a:t>
            </a:r>
            <a:r>
              <a:rPr lang="pt-BR" altLang="en-US" sz="1600" b="1" dirty="0" err="1"/>
              <a:t>a,b,c</a:t>
            </a:r>
            <a:r>
              <a:rPr lang="pt-BR" altLang="en-US" sz="1600" b="1" dirty="0"/>
              <a:t>)</a:t>
            </a:r>
            <a:r>
              <a:rPr lang="pt-BR" altLang="en-US" sz="1600" dirty="0"/>
              <a:t>: a’.</a:t>
            </a:r>
            <a:r>
              <a:rPr lang="pt-BR" altLang="en-US" sz="1600" dirty="0" err="1"/>
              <a:t>b.c</a:t>
            </a:r>
            <a:r>
              <a:rPr lang="pt-BR" altLang="en-US" sz="1600" dirty="0"/>
              <a:t>, </a:t>
            </a:r>
            <a:r>
              <a:rPr lang="pt-BR" altLang="en-US" sz="1600" dirty="0" err="1"/>
              <a:t>a.b.c</a:t>
            </a:r>
            <a:r>
              <a:rPr lang="pt-BR" altLang="en-US" sz="1600" dirty="0"/>
              <a:t>’, </a:t>
            </a:r>
            <a:r>
              <a:rPr lang="pt-BR" altLang="en-US" sz="1600" dirty="0" err="1"/>
              <a:t>a.b</a:t>
            </a:r>
            <a:r>
              <a:rPr lang="pt-BR" altLang="en-US" sz="1600" dirty="0"/>
              <a:t>, c</a:t>
            </a:r>
          </a:p>
          <a:p>
            <a:pPr eaLnBrk="1" hangingPunct="1">
              <a:lnSpc>
                <a:spcPct val="90000"/>
              </a:lnSpc>
            </a:pPr>
            <a:r>
              <a:rPr lang="pt-BR" altLang="en-US" sz="2000" b="1" i="1" dirty="0">
                <a:solidFill>
                  <a:schemeClr val="accent1"/>
                </a:solidFill>
              </a:rPr>
              <a:t>Soma-de-produtos</a:t>
            </a:r>
          </a:p>
          <a:p>
            <a:pPr lvl="1" eaLnBrk="1" hangingPunct="1">
              <a:lnSpc>
                <a:spcPct val="90000"/>
              </a:lnSpc>
            </a:pPr>
            <a:r>
              <a:rPr lang="pt-BR" altLang="en-US" sz="1800" dirty="0"/>
              <a:t>Denomina-se assim uma equação escrita como um OR de termos produto</a:t>
            </a:r>
          </a:p>
          <a:p>
            <a:pPr lvl="1" eaLnBrk="1" hangingPunct="1">
              <a:lnSpc>
                <a:spcPct val="90000"/>
              </a:lnSpc>
            </a:pPr>
            <a:r>
              <a:rPr lang="pt-BR" altLang="en-US" sz="1600" dirty="0"/>
              <a:t>A equação acima está escrita nesta forma. “G(</a:t>
            </a:r>
            <a:r>
              <a:rPr lang="pt-BR" altLang="en-US" sz="1600" dirty="0" err="1"/>
              <a:t>a,b,c,d</a:t>
            </a:r>
            <a:r>
              <a:rPr lang="pt-BR" altLang="en-US" sz="1600" dirty="0"/>
              <a:t>) = (</a:t>
            </a:r>
            <a:r>
              <a:rPr lang="pt-BR" altLang="en-US" sz="1600" dirty="0" err="1"/>
              <a:t>a+b</a:t>
            </a:r>
            <a:r>
              <a:rPr lang="pt-BR" altLang="en-US" sz="1600" dirty="0"/>
              <a:t>).c + d” não está</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a:extLst>
              <a:ext uri="{FF2B5EF4-FFF2-40B4-BE49-F238E27FC236}">
                <a16:creationId xmlns:a16="http://schemas.microsoft.com/office/drawing/2014/main" id="{4E73B5CD-31F9-4F46-80F4-B059FED19A6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E0611FDB-6A9E-474A-8351-C1EA1A3075D6}" type="slidenum">
              <a:rPr lang="en-US" altLang="en-US" sz="1400" smtClean="0">
                <a:latin typeface="Times New Roman" panose="02020603050405020304" pitchFamily="18" charset="0"/>
              </a:rPr>
              <a:pPr>
                <a:spcBef>
                  <a:spcPct val="0"/>
                </a:spcBef>
                <a:buFontTx/>
                <a:buNone/>
              </a:pPr>
              <a:t>13</a:t>
            </a:fld>
            <a:endParaRPr lang="en-US" altLang="en-US" sz="1400">
              <a:latin typeface="Times New Roman" panose="02020603050405020304" pitchFamily="18" charset="0"/>
            </a:endParaRPr>
          </a:p>
        </p:txBody>
      </p:sp>
      <p:sp>
        <p:nvSpPr>
          <p:cNvPr id="27651" name="Rectangle 2">
            <a:extLst>
              <a:ext uri="{FF2B5EF4-FFF2-40B4-BE49-F238E27FC236}">
                <a16:creationId xmlns:a16="http://schemas.microsoft.com/office/drawing/2014/main" id="{F2E2E74D-913F-4317-A3CA-6919726CA5E9}"/>
              </a:ext>
            </a:extLst>
          </p:cNvPr>
          <p:cNvSpPr>
            <a:spLocks noGrp="1" noChangeArrowheads="1"/>
          </p:cNvSpPr>
          <p:nvPr>
            <p:ph type="title"/>
          </p:nvPr>
        </p:nvSpPr>
        <p:spPr/>
        <p:txBody>
          <a:bodyPr/>
          <a:lstStyle/>
          <a:p>
            <a:pPr eaLnBrk="1" hangingPunct="1"/>
            <a:r>
              <a:rPr lang="en-US" altLang="en-US" sz="3200"/>
              <a:t>Propriedades da Álgebra Booleana (de Chaveamento)</a:t>
            </a:r>
          </a:p>
        </p:txBody>
      </p:sp>
      <p:sp>
        <p:nvSpPr>
          <p:cNvPr id="27652" name="Rectangle 3">
            <a:extLst>
              <a:ext uri="{FF2B5EF4-FFF2-40B4-BE49-F238E27FC236}">
                <a16:creationId xmlns:a16="http://schemas.microsoft.com/office/drawing/2014/main" id="{3D7FB920-9423-42E2-88C7-6B11BE400359}"/>
              </a:ext>
            </a:extLst>
          </p:cNvPr>
          <p:cNvSpPr>
            <a:spLocks noGrp="1" noChangeArrowheads="1"/>
          </p:cNvSpPr>
          <p:nvPr>
            <p:ph type="body" sz="half" idx="1"/>
          </p:nvPr>
        </p:nvSpPr>
        <p:spPr>
          <a:xfrm>
            <a:off x="228600" y="1219200"/>
            <a:ext cx="8534400" cy="4876800"/>
          </a:xfrm>
        </p:spPr>
        <p:txBody>
          <a:bodyPr/>
          <a:lstStyle/>
          <a:p>
            <a:pPr eaLnBrk="1" hangingPunct="1">
              <a:lnSpc>
                <a:spcPct val="90000"/>
              </a:lnSpc>
            </a:pPr>
            <a:r>
              <a:rPr lang="pt-BR" altLang="en-US" sz="1800" dirty="0"/>
              <a:t>Comutativa</a:t>
            </a:r>
          </a:p>
          <a:p>
            <a:pPr lvl="1" eaLnBrk="1" hangingPunct="1">
              <a:lnSpc>
                <a:spcPct val="90000"/>
              </a:lnSpc>
            </a:pPr>
            <a:r>
              <a:rPr lang="pt-BR" altLang="en-US" sz="1600" dirty="0"/>
              <a:t>a + b = b + a</a:t>
            </a:r>
          </a:p>
          <a:p>
            <a:pPr lvl="1" eaLnBrk="1" hangingPunct="1">
              <a:lnSpc>
                <a:spcPct val="90000"/>
              </a:lnSpc>
            </a:pPr>
            <a:r>
              <a:rPr lang="pt-BR" altLang="en-US" sz="1600" dirty="0"/>
              <a:t>a . b = b . a</a:t>
            </a:r>
          </a:p>
          <a:p>
            <a:pPr eaLnBrk="1" hangingPunct="1">
              <a:lnSpc>
                <a:spcPct val="90000"/>
              </a:lnSpc>
            </a:pPr>
            <a:r>
              <a:rPr lang="pt-BR" altLang="en-US" sz="1800" dirty="0"/>
              <a:t>Distributiva</a:t>
            </a:r>
          </a:p>
          <a:p>
            <a:pPr lvl="1" eaLnBrk="1" hangingPunct="1">
              <a:lnSpc>
                <a:spcPct val="90000"/>
              </a:lnSpc>
            </a:pPr>
            <a:r>
              <a:rPr lang="pt-BR" altLang="en-US" sz="1600" dirty="0"/>
              <a:t>a . (b + c) = (a . b) + (a . c)</a:t>
            </a:r>
          </a:p>
          <a:p>
            <a:pPr lvl="1" eaLnBrk="1" hangingPunct="1">
              <a:lnSpc>
                <a:spcPct val="90000"/>
              </a:lnSpc>
            </a:pPr>
            <a:r>
              <a:rPr lang="pt-BR" altLang="en-US" sz="1600" dirty="0"/>
              <a:t>a + (b . c) = (a + b) . (a + c) </a:t>
            </a:r>
          </a:p>
          <a:p>
            <a:pPr lvl="2" eaLnBrk="1" hangingPunct="1">
              <a:lnSpc>
                <a:spcPct val="90000"/>
              </a:lnSpc>
            </a:pPr>
            <a:r>
              <a:rPr lang="pt-BR" altLang="en-US" sz="1400" dirty="0"/>
              <a:t>(parece antinatural, mas vale!)</a:t>
            </a:r>
          </a:p>
          <a:p>
            <a:pPr eaLnBrk="1" hangingPunct="1">
              <a:lnSpc>
                <a:spcPct val="90000"/>
              </a:lnSpc>
            </a:pPr>
            <a:r>
              <a:rPr lang="pt-BR" altLang="en-US" sz="1800" dirty="0"/>
              <a:t>Associativa</a:t>
            </a:r>
          </a:p>
          <a:p>
            <a:pPr lvl="1" eaLnBrk="1" hangingPunct="1">
              <a:lnSpc>
                <a:spcPct val="90000"/>
              </a:lnSpc>
            </a:pPr>
            <a:r>
              <a:rPr lang="pt-BR" altLang="en-US" sz="1600" dirty="0"/>
              <a:t>(a + b) + c = a + (b + c)</a:t>
            </a:r>
          </a:p>
          <a:p>
            <a:pPr lvl="1" eaLnBrk="1" hangingPunct="1">
              <a:lnSpc>
                <a:spcPct val="90000"/>
              </a:lnSpc>
            </a:pPr>
            <a:r>
              <a:rPr lang="pt-BR" altLang="en-US" sz="1600" dirty="0"/>
              <a:t>(a . b) . c = a . (b . c)</a:t>
            </a:r>
          </a:p>
          <a:p>
            <a:pPr eaLnBrk="1" hangingPunct="1">
              <a:lnSpc>
                <a:spcPct val="90000"/>
              </a:lnSpc>
            </a:pPr>
            <a:r>
              <a:rPr lang="pt-BR" altLang="en-US" sz="1800" dirty="0"/>
              <a:t>Identidade</a:t>
            </a:r>
          </a:p>
          <a:p>
            <a:pPr lvl="1" eaLnBrk="1" hangingPunct="1">
              <a:lnSpc>
                <a:spcPct val="90000"/>
              </a:lnSpc>
            </a:pPr>
            <a:r>
              <a:rPr lang="pt-BR" altLang="en-US" sz="1600" dirty="0"/>
              <a:t>0 + a = a + 0 = a</a:t>
            </a:r>
          </a:p>
          <a:p>
            <a:pPr lvl="1" eaLnBrk="1" hangingPunct="1">
              <a:lnSpc>
                <a:spcPct val="90000"/>
              </a:lnSpc>
            </a:pPr>
            <a:r>
              <a:rPr lang="pt-BR" altLang="en-US" sz="1600" dirty="0"/>
              <a:t>1 . a = a . 1 = a</a:t>
            </a:r>
          </a:p>
          <a:p>
            <a:pPr eaLnBrk="1" hangingPunct="1">
              <a:lnSpc>
                <a:spcPct val="90000"/>
              </a:lnSpc>
            </a:pPr>
            <a:r>
              <a:rPr lang="pt-BR" altLang="en-US" sz="1800" dirty="0"/>
              <a:t>Complemento</a:t>
            </a:r>
          </a:p>
          <a:p>
            <a:pPr lvl="1" eaLnBrk="1" hangingPunct="1">
              <a:lnSpc>
                <a:spcPct val="90000"/>
              </a:lnSpc>
            </a:pPr>
            <a:r>
              <a:rPr lang="pt-BR" altLang="en-US" sz="1600" dirty="0"/>
              <a:t>a + a’ = 1</a:t>
            </a:r>
          </a:p>
          <a:p>
            <a:pPr lvl="1" eaLnBrk="1" hangingPunct="1">
              <a:lnSpc>
                <a:spcPct val="90000"/>
              </a:lnSpc>
            </a:pPr>
            <a:r>
              <a:rPr lang="pt-BR" altLang="en-US" sz="1600" dirty="0"/>
              <a:t>a . a’ = 0</a:t>
            </a:r>
          </a:p>
          <a:p>
            <a:pPr eaLnBrk="1" hangingPunct="1">
              <a:lnSpc>
                <a:spcPct val="90000"/>
              </a:lnSpc>
            </a:pPr>
            <a:r>
              <a:rPr lang="pt-BR" altLang="en-US" sz="1800" dirty="0">
                <a:solidFill>
                  <a:srgbClr val="FF0000"/>
                </a:solidFill>
              </a:rPr>
              <a:t>Para provar, basta testar exaustivamente todas as possibilidades</a:t>
            </a:r>
          </a:p>
        </p:txBody>
      </p:sp>
      <p:sp>
        <p:nvSpPr>
          <p:cNvPr id="27653" name="Rectangle 4">
            <a:extLst>
              <a:ext uri="{FF2B5EF4-FFF2-40B4-BE49-F238E27FC236}">
                <a16:creationId xmlns:a16="http://schemas.microsoft.com/office/drawing/2014/main" id="{5E1D4AF8-45E0-44BD-936D-2870462119B0}"/>
              </a:ext>
            </a:extLst>
          </p:cNvPr>
          <p:cNvSpPr>
            <a:spLocks noGrp="1" noChangeArrowheads="1"/>
          </p:cNvSpPr>
          <p:nvPr>
            <p:ph type="body" sz="half" idx="2"/>
          </p:nvPr>
        </p:nvSpPr>
        <p:spPr>
          <a:xfrm>
            <a:off x="4610100" y="1676400"/>
            <a:ext cx="4229100" cy="2667000"/>
          </a:xfrm>
        </p:spPr>
        <p:txBody>
          <a:bodyPr/>
          <a:lstStyle/>
          <a:p>
            <a:pPr eaLnBrk="1" hangingPunct="1">
              <a:lnSpc>
                <a:spcPct val="90000"/>
              </a:lnSpc>
            </a:pPr>
            <a:r>
              <a:rPr lang="pt-BR" altLang="en-US" sz="1800" dirty="0"/>
              <a:t>Mostre que abc + abc’ = </a:t>
            </a:r>
            <a:r>
              <a:rPr lang="pt-BR" altLang="en-US" sz="1800" dirty="0" err="1"/>
              <a:t>ab</a:t>
            </a:r>
            <a:endParaRPr lang="pt-BR" altLang="en-US" sz="1800" dirty="0"/>
          </a:p>
          <a:p>
            <a:pPr lvl="1" eaLnBrk="1" hangingPunct="1">
              <a:lnSpc>
                <a:spcPct val="90000"/>
              </a:lnSpc>
            </a:pPr>
            <a:r>
              <a:rPr lang="pt-BR" altLang="en-US" sz="1600" dirty="0"/>
              <a:t>Primeiro, use a propriedade  distributiva, obtendo</a:t>
            </a:r>
          </a:p>
          <a:p>
            <a:pPr lvl="2" eaLnBrk="1" hangingPunct="1">
              <a:lnSpc>
                <a:spcPct val="90000"/>
              </a:lnSpc>
            </a:pPr>
            <a:r>
              <a:rPr lang="pt-BR" altLang="en-US" sz="1400" dirty="0"/>
              <a:t>abc + abc’ = </a:t>
            </a:r>
            <a:r>
              <a:rPr lang="pt-BR" altLang="en-US" sz="1400" dirty="0" err="1"/>
              <a:t>ab</a:t>
            </a:r>
            <a:r>
              <a:rPr lang="pt-BR" altLang="en-US" sz="1400" dirty="0"/>
              <a:t>(</a:t>
            </a:r>
            <a:r>
              <a:rPr lang="pt-BR" altLang="en-US" sz="1400" dirty="0" err="1"/>
              <a:t>c+c</a:t>
            </a:r>
            <a:r>
              <a:rPr lang="pt-BR" altLang="en-US" sz="1400" dirty="0"/>
              <a:t>’)</a:t>
            </a:r>
          </a:p>
          <a:p>
            <a:pPr lvl="1" eaLnBrk="1" hangingPunct="1">
              <a:lnSpc>
                <a:spcPct val="90000"/>
              </a:lnSpc>
            </a:pPr>
            <a:r>
              <a:rPr lang="pt-BR" altLang="en-US" sz="1600" dirty="0"/>
              <a:t>A seguir, use a propriedade Complemento e obtenha</a:t>
            </a:r>
          </a:p>
          <a:p>
            <a:pPr lvl="2" eaLnBrk="1" hangingPunct="1">
              <a:lnSpc>
                <a:spcPct val="90000"/>
              </a:lnSpc>
            </a:pPr>
            <a:r>
              <a:rPr lang="pt-BR" altLang="en-US" sz="1400" dirty="0" err="1"/>
              <a:t>c+c</a:t>
            </a:r>
            <a:r>
              <a:rPr lang="pt-BR" altLang="en-US" sz="1400" dirty="0"/>
              <a:t>’ é 1: </a:t>
            </a:r>
            <a:r>
              <a:rPr lang="pt-BR" altLang="en-US" sz="1400" dirty="0" err="1"/>
              <a:t>ab</a:t>
            </a:r>
            <a:r>
              <a:rPr lang="pt-BR" altLang="en-US" sz="1400" dirty="0"/>
              <a:t>(</a:t>
            </a:r>
            <a:r>
              <a:rPr lang="pt-BR" altLang="en-US" sz="1400" dirty="0" err="1"/>
              <a:t>c+c</a:t>
            </a:r>
            <a:r>
              <a:rPr lang="pt-BR" altLang="en-US" sz="1400" dirty="0"/>
              <a:t>’) = </a:t>
            </a:r>
            <a:r>
              <a:rPr lang="pt-BR" altLang="en-US" sz="1400" dirty="0" err="1"/>
              <a:t>ab</a:t>
            </a:r>
            <a:r>
              <a:rPr lang="pt-BR" altLang="en-US" sz="1400" dirty="0"/>
              <a:t>(1)</a:t>
            </a:r>
          </a:p>
          <a:p>
            <a:pPr lvl="1" eaLnBrk="1" hangingPunct="1">
              <a:lnSpc>
                <a:spcPct val="90000"/>
              </a:lnSpc>
            </a:pPr>
            <a:r>
              <a:rPr lang="pt-BR" altLang="en-US" sz="1600" dirty="0"/>
              <a:t>Finalmente, use a propriedade Identidade e obtenha o que se quer</a:t>
            </a:r>
          </a:p>
          <a:p>
            <a:pPr lvl="2" eaLnBrk="1" hangingPunct="1">
              <a:lnSpc>
                <a:spcPct val="90000"/>
              </a:lnSpc>
            </a:pPr>
            <a:r>
              <a:rPr lang="pt-BR" altLang="en-US" sz="1400" dirty="0" err="1"/>
              <a:t>ab</a:t>
            </a:r>
            <a:r>
              <a:rPr lang="pt-BR" altLang="en-US" sz="1400" dirty="0"/>
              <a:t>(1) = ab.1 = </a:t>
            </a:r>
            <a:r>
              <a:rPr lang="pt-BR" altLang="en-US" sz="1400" dirty="0" err="1"/>
              <a:t>ab</a:t>
            </a:r>
            <a:endParaRPr lang="pt-BR" altLang="en-US" sz="1400" dirty="0"/>
          </a:p>
        </p:txBody>
      </p:sp>
      <p:sp>
        <p:nvSpPr>
          <p:cNvPr id="27654" name="Text Box 5">
            <a:extLst>
              <a:ext uri="{FF2B5EF4-FFF2-40B4-BE49-F238E27FC236}">
                <a16:creationId xmlns:a16="http://schemas.microsoft.com/office/drawing/2014/main" id="{47BEDDC3-646C-4322-8581-18A7F0486827}"/>
              </a:ext>
            </a:extLst>
          </p:cNvPr>
          <p:cNvSpPr txBox="1">
            <a:spLocks noChangeArrowheads="1"/>
          </p:cNvSpPr>
          <p:nvPr/>
        </p:nvSpPr>
        <p:spPr bwMode="auto">
          <a:xfrm>
            <a:off x="4419600" y="1143000"/>
            <a:ext cx="4203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2000"/>
              <a:t>Exemplos de uso das propriedades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ipse 2">
            <a:extLst>
              <a:ext uri="{FF2B5EF4-FFF2-40B4-BE49-F238E27FC236}">
                <a16:creationId xmlns:a16="http://schemas.microsoft.com/office/drawing/2014/main" id="{F6924206-7A0D-4A10-B0F8-D753C8B986BF}"/>
              </a:ext>
            </a:extLst>
          </p:cNvPr>
          <p:cNvSpPr/>
          <p:nvPr/>
        </p:nvSpPr>
        <p:spPr>
          <a:xfrm>
            <a:off x="2667000" y="1219200"/>
            <a:ext cx="6400800" cy="2362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9699" name="Slide Number Placeholder 3">
            <a:extLst>
              <a:ext uri="{FF2B5EF4-FFF2-40B4-BE49-F238E27FC236}">
                <a16:creationId xmlns:a16="http://schemas.microsoft.com/office/drawing/2014/main" id="{9ACC9C6E-973F-46FE-9BBF-443880C95D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AA3940F3-4B9C-4E3E-99EC-322F2E93B1A0}" type="slidenum">
              <a:rPr lang="en-US" altLang="en-US" sz="1400" smtClean="0">
                <a:latin typeface="Times New Roman" panose="02020603050405020304" pitchFamily="18" charset="0"/>
              </a:rPr>
              <a:pPr>
                <a:spcBef>
                  <a:spcPct val="0"/>
                </a:spcBef>
                <a:buFontTx/>
                <a:buNone/>
              </a:pPr>
              <a:t>14</a:t>
            </a:fld>
            <a:endParaRPr lang="en-US" altLang="en-US" sz="1400">
              <a:latin typeface="Times New Roman" panose="02020603050405020304" pitchFamily="18" charset="0"/>
            </a:endParaRPr>
          </a:p>
        </p:txBody>
      </p:sp>
      <p:sp>
        <p:nvSpPr>
          <p:cNvPr id="29700" name="Rectangle 2">
            <a:extLst>
              <a:ext uri="{FF2B5EF4-FFF2-40B4-BE49-F238E27FC236}">
                <a16:creationId xmlns:a16="http://schemas.microsoft.com/office/drawing/2014/main" id="{273E24B5-495F-47B7-AF12-6D160D50B676}"/>
              </a:ext>
            </a:extLst>
          </p:cNvPr>
          <p:cNvSpPr>
            <a:spLocks noGrp="1" noChangeArrowheads="1"/>
          </p:cNvSpPr>
          <p:nvPr>
            <p:ph type="title"/>
          </p:nvPr>
        </p:nvSpPr>
        <p:spPr/>
        <p:txBody>
          <a:bodyPr/>
          <a:lstStyle/>
          <a:p>
            <a:pPr eaLnBrk="1" hangingPunct="1"/>
            <a:r>
              <a:rPr lang="en-US" altLang="en-US" sz="3200"/>
              <a:t>Álgebra de Chaveamento: Propriedades Adicionais</a:t>
            </a:r>
          </a:p>
        </p:txBody>
      </p:sp>
      <p:sp>
        <p:nvSpPr>
          <p:cNvPr id="29701" name="Rectangle 3">
            <a:extLst>
              <a:ext uri="{FF2B5EF4-FFF2-40B4-BE49-F238E27FC236}">
                <a16:creationId xmlns:a16="http://schemas.microsoft.com/office/drawing/2014/main" id="{763C89B4-B18A-4935-8AF5-418C2CD6BB23}"/>
              </a:ext>
            </a:extLst>
          </p:cNvPr>
          <p:cNvSpPr>
            <a:spLocks noGrp="1" noChangeArrowheads="1"/>
          </p:cNvSpPr>
          <p:nvPr>
            <p:ph type="body" idx="1"/>
          </p:nvPr>
        </p:nvSpPr>
        <p:spPr>
          <a:xfrm>
            <a:off x="381000" y="1143000"/>
            <a:ext cx="8077200" cy="4419600"/>
          </a:xfrm>
        </p:spPr>
        <p:txBody>
          <a:bodyPr/>
          <a:lstStyle/>
          <a:p>
            <a:pPr eaLnBrk="1" hangingPunct="1">
              <a:lnSpc>
                <a:spcPct val="90000"/>
              </a:lnSpc>
            </a:pPr>
            <a:r>
              <a:rPr lang="pt-BR" altLang="en-US" sz="2000" dirty="0"/>
              <a:t>Elemento Nulo</a:t>
            </a:r>
          </a:p>
          <a:p>
            <a:pPr lvl="1" eaLnBrk="1" hangingPunct="1">
              <a:lnSpc>
                <a:spcPct val="90000"/>
              </a:lnSpc>
            </a:pPr>
            <a:r>
              <a:rPr lang="pt-BR" altLang="en-US" sz="1800" dirty="0"/>
              <a:t>a + 1 = 1</a:t>
            </a:r>
          </a:p>
          <a:p>
            <a:pPr lvl="1" eaLnBrk="1" hangingPunct="1">
              <a:lnSpc>
                <a:spcPct val="90000"/>
              </a:lnSpc>
            </a:pPr>
            <a:r>
              <a:rPr lang="pt-BR" altLang="en-US" sz="1800" dirty="0"/>
              <a:t>a . 0 = 0</a:t>
            </a:r>
          </a:p>
          <a:p>
            <a:pPr eaLnBrk="1" hangingPunct="1">
              <a:lnSpc>
                <a:spcPct val="90000"/>
              </a:lnSpc>
            </a:pPr>
            <a:r>
              <a:rPr lang="pt-BR" altLang="en-US" sz="2000" dirty="0"/>
              <a:t>Lei Idempotente</a:t>
            </a:r>
          </a:p>
          <a:p>
            <a:pPr lvl="1" eaLnBrk="1" hangingPunct="1">
              <a:lnSpc>
                <a:spcPct val="90000"/>
              </a:lnSpc>
            </a:pPr>
            <a:r>
              <a:rPr lang="pt-BR" altLang="en-US" sz="1800" dirty="0"/>
              <a:t>a + a = a</a:t>
            </a:r>
          </a:p>
          <a:p>
            <a:pPr lvl="1" eaLnBrk="1" hangingPunct="1">
              <a:lnSpc>
                <a:spcPct val="90000"/>
              </a:lnSpc>
            </a:pPr>
            <a:r>
              <a:rPr lang="pt-BR" altLang="en-US" sz="1800" dirty="0"/>
              <a:t>a . a = a</a:t>
            </a:r>
          </a:p>
          <a:p>
            <a:pPr eaLnBrk="1" hangingPunct="1">
              <a:lnSpc>
                <a:spcPct val="90000"/>
              </a:lnSpc>
            </a:pPr>
            <a:r>
              <a:rPr lang="pt-BR" altLang="en-US" sz="2000" dirty="0"/>
              <a:t>Lei da Involução</a:t>
            </a:r>
          </a:p>
          <a:p>
            <a:pPr lvl="1" eaLnBrk="1" hangingPunct="1">
              <a:lnSpc>
                <a:spcPct val="90000"/>
              </a:lnSpc>
            </a:pPr>
            <a:r>
              <a:rPr lang="pt-BR" altLang="en-US" sz="1800" dirty="0"/>
              <a:t>(a’)’ = a</a:t>
            </a:r>
          </a:p>
          <a:p>
            <a:pPr eaLnBrk="1" hangingPunct="1">
              <a:lnSpc>
                <a:spcPct val="90000"/>
              </a:lnSpc>
            </a:pPr>
            <a:r>
              <a:rPr lang="pt-BR" altLang="en-US" sz="2000" dirty="0"/>
              <a:t>Leis de </a:t>
            </a:r>
            <a:r>
              <a:rPr lang="pt-BR" altLang="en-US" sz="2000" dirty="0" err="1"/>
              <a:t>De</a:t>
            </a:r>
            <a:r>
              <a:rPr lang="pt-BR" altLang="en-US" sz="2000" dirty="0"/>
              <a:t> Morgan</a:t>
            </a:r>
          </a:p>
          <a:p>
            <a:pPr lvl="1" eaLnBrk="1" hangingPunct="1">
              <a:lnSpc>
                <a:spcPct val="90000"/>
              </a:lnSpc>
            </a:pPr>
            <a:r>
              <a:rPr lang="pt-BR" altLang="en-US" sz="1800" dirty="0"/>
              <a:t>(a + b)’ = </a:t>
            </a:r>
            <a:r>
              <a:rPr lang="pt-BR" altLang="en-US" sz="1800" dirty="0" err="1"/>
              <a:t>a’.b</a:t>
            </a:r>
            <a:r>
              <a:rPr lang="pt-BR" altLang="en-US" sz="1800" dirty="0"/>
              <a:t>’</a:t>
            </a:r>
          </a:p>
          <a:p>
            <a:pPr lvl="1" eaLnBrk="1" hangingPunct="1">
              <a:lnSpc>
                <a:spcPct val="90000"/>
              </a:lnSpc>
            </a:pPr>
            <a:r>
              <a:rPr lang="pt-BR" altLang="en-US" sz="1800" dirty="0"/>
              <a:t>(</a:t>
            </a:r>
            <a:r>
              <a:rPr lang="pt-BR" altLang="en-US" sz="1800" dirty="0" err="1"/>
              <a:t>a.b</a:t>
            </a:r>
            <a:r>
              <a:rPr lang="pt-BR" altLang="en-US" sz="1800" dirty="0"/>
              <a:t>)’ = a’ + b’</a:t>
            </a:r>
          </a:p>
          <a:p>
            <a:pPr lvl="1" eaLnBrk="1" hangingPunct="1">
              <a:lnSpc>
                <a:spcPct val="90000"/>
              </a:lnSpc>
            </a:pPr>
            <a:r>
              <a:rPr lang="pt-BR" altLang="en-US" sz="1800" dirty="0">
                <a:solidFill>
                  <a:srgbClr val="FF0000"/>
                </a:solidFill>
              </a:rPr>
              <a:t>Muito útil e importante!</a:t>
            </a:r>
          </a:p>
          <a:p>
            <a:pPr eaLnBrk="1" hangingPunct="1">
              <a:lnSpc>
                <a:spcPct val="90000"/>
              </a:lnSpc>
            </a:pPr>
            <a:r>
              <a:rPr lang="pt-BR" altLang="en-US" sz="2000" dirty="0">
                <a:solidFill>
                  <a:srgbClr val="FF0000"/>
                </a:solidFill>
              </a:rPr>
              <a:t>Para provar, de novo, uma forma é testar, </a:t>
            </a:r>
            <a:r>
              <a:rPr lang="pt-BR" altLang="en-US" sz="2000" b="1" dirty="0">
                <a:solidFill>
                  <a:srgbClr val="FF0000"/>
                </a:solidFill>
              </a:rPr>
              <a:t>exaustivamente</a:t>
            </a:r>
            <a:r>
              <a:rPr lang="pt-BR" altLang="en-US" sz="2000" dirty="0">
                <a:solidFill>
                  <a:srgbClr val="FF0000"/>
                </a:solidFill>
              </a:rPr>
              <a:t>, usando tabelas verdade</a:t>
            </a:r>
          </a:p>
        </p:txBody>
      </p:sp>
      <p:grpSp>
        <p:nvGrpSpPr>
          <p:cNvPr id="29702" name="Group 63">
            <a:extLst>
              <a:ext uri="{FF2B5EF4-FFF2-40B4-BE49-F238E27FC236}">
                <a16:creationId xmlns:a16="http://schemas.microsoft.com/office/drawing/2014/main" id="{1098B462-E49F-4932-A2BA-507E298D587B}"/>
              </a:ext>
            </a:extLst>
          </p:cNvPr>
          <p:cNvGrpSpPr>
            <a:grpSpLocks/>
          </p:cNvGrpSpPr>
          <p:nvPr/>
        </p:nvGrpSpPr>
        <p:grpSpPr bwMode="auto">
          <a:xfrm>
            <a:off x="3098800" y="1671638"/>
            <a:ext cx="1989138" cy="1389062"/>
            <a:chOff x="1593" y="3118"/>
            <a:chExt cx="1253" cy="875"/>
          </a:xfrm>
        </p:grpSpPr>
        <p:sp>
          <p:nvSpPr>
            <p:cNvPr id="29725" name="Rectangle 6">
              <a:extLst>
                <a:ext uri="{FF2B5EF4-FFF2-40B4-BE49-F238E27FC236}">
                  <a16:creationId xmlns:a16="http://schemas.microsoft.com/office/drawing/2014/main" id="{3DD89F12-9B50-437B-B953-0A7115602C6A}"/>
                </a:ext>
              </a:extLst>
            </p:cNvPr>
            <p:cNvSpPr>
              <a:spLocks noChangeArrowheads="1"/>
            </p:cNvSpPr>
            <p:nvPr/>
          </p:nvSpPr>
          <p:spPr bwMode="auto">
            <a:xfrm>
              <a:off x="1814" y="3118"/>
              <a:ext cx="878" cy="875"/>
            </a:xfrm>
            <a:prstGeom prst="rect">
              <a:avLst/>
            </a:prstGeom>
            <a:noFill/>
            <a:ln w="14288">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29726" name="Line 7">
              <a:extLst>
                <a:ext uri="{FF2B5EF4-FFF2-40B4-BE49-F238E27FC236}">
                  <a16:creationId xmlns:a16="http://schemas.microsoft.com/office/drawing/2014/main" id="{7FC89490-6968-4210-A284-5AF85254384F}"/>
                </a:ext>
              </a:extLst>
            </p:cNvPr>
            <p:cNvSpPr>
              <a:spLocks noChangeShapeType="1"/>
            </p:cNvSpPr>
            <p:nvPr/>
          </p:nvSpPr>
          <p:spPr bwMode="auto">
            <a:xfrm>
              <a:off x="1658" y="3334"/>
              <a:ext cx="285" cy="0"/>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29727" name="Rectangle 8">
              <a:extLst>
                <a:ext uri="{FF2B5EF4-FFF2-40B4-BE49-F238E27FC236}">
                  <a16:creationId xmlns:a16="http://schemas.microsoft.com/office/drawing/2014/main" id="{6DDDC011-D231-4850-9505-9DF84FCB25CD}"/>
                </a:ext>
              </a:extLst>
            </p:cNvPr>
            <p:cNvSpPr>
              <a:spLocks noChangeArrowheads="1"/>
            </p:cNvSpPr>
            <p:nvPr/>
          </p:nvSpPr>
          <p:spPr bwMode="auto">
            <a:xfrm>
              <a:off x="2139" y="3144"/>
              <a:ext cx="29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Circuit</a:t>
              </a:r>
              <a:endParaRPr lang="en-US" altLang="en-US">
                <a:latin typeface="Times New Roman" panose="02020603050405020304" pitchFamily="18" charset="0"/>
              </a:endParaRPr>
            </a:p>
          </p:txBody>
        </p:sp>
        <p:sp>
          <p:nvSpPr>
            <p:cNvPr id="29728" name="Freeform 12">
              <a:extLst>
                <a:ext uri="{FF2B5EF4-FFF2-40B4-BE49-F238E27FC236}">
                  <a16:creationId xmlns:a16="http://schemas.microsoft.com/office/drawing/2014/main" id="{6AA5D0D0-5A5E-4363-8642-C8315F6530D5}"/>
                </a:ext>
              </a:extLst>
            </p:cNvPr>
            <p:cNvSpPr>
              <a:spLocks/>
            </p:cNvSpPr>
            <p:nvPr/>
          </p:nvSpPr>
          <p:spPr bwMode="auto">
            <a:xfrm>
              <a:off x="1727" y="3311"/>
              <a:ext cx="85" cy="41"/>
            </a:xfrm>
            <a:custGeom>
              <a:avLst/>
              <a:gdLst>
                <a:gd name="T0" fmla="*/ 7 w 100"/>
                <a:gd name="T1" fmla="*/ 2 h 50"/>
                <a:gd name="T2" fmla="*/ 0 w 100"/>
                <a:gd name="T3" fmla="*/ 0 h 50"/>
                <a:gd name="T4" fmla="*/ 0 w 100"/>
                <a:gd name="T5" fmla="*/ 2 h 50"/>
                <a:gd name="T6" fmla="*/ 7 w 100"/>
                <a:gd name="T7" fmla="*/ 2 h 50"/>
                <a:gd name="T8" fmla="*/ 0 60000 65536"/>
                <a:gd name="T9" fmla="*/ 0 60000 65536"/>
                <a:gd name="T10" fmla="*/ 0 60000 65536"/>
                <a:gd name="T11" fmla="*/ 0 60000 65536"/>
                <a:gd name="T12" fmla="*/ 0 w 100"/>
                <a:gd name="T13" fmla="*/ 0 h 50"/>
                <a:gd name="T14" fmla="*/ 100 w 100"/>
                <a:gd name="T15" fmla="*/ 50 h 50"/>
              </a:gdLst>
              <a:ahLst/>
              <a:cxnLst>
                <a:cxn ang="T8">
                  <a:pos x="T0" y="T1"/>
                </a:cxn>
                <a:cxn ang="T9">
                  <a:pos x="T2" y="T3"/>
                </a:cxn>
                <a:cxn ang="T10">
                  <a:pos x="T4" y="T5"/>
                </a:cxn>
                <a:cxn ang="T11">
                  <a:pos x="T6" y="T7"/>
                </a:cxn>
              </a:cxnLst>
              <a:rect l="T12" t="T13" r="T14" b="T15"/>
              <a:pathLst>
                <a:path w="100" h="50">
                  <a:moveTo>
                    <a:pt x="100" y="25"/>
                  </a:moveTo>
                  <a:lnTo>
                    <a:pt x="0" y="0"/>
                  </a:lnTo>
                  <a:lnTo>
                    <a:pt x="0" y="50"/>
                  </a:lnTo>
                  <a:lnTo>
                    <a:pt x="10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9729" name="Freeform 13">
              <a:extLst>
                <a:ext uri="{FF2B5EF4-FFF2-40B4-BE49-F238E27FC236}">
                  <a16:creationId xmlns:a16="http://schemas.microsoft.com/office/drawing/2014/main" id="{FC18934C-EB2D-4C7D-A800-EA571A4A93E1}"/>
                </a:ext>
              </a:extLst>
            </p:cNvPr>
            <p:cNvSpPr>
              <a:spLocks/>
            </p:cNvSpPr>
            <p:nvPr/>
          </p:nvSpPr>
          <p:spPr bwMode="auto">
            <a:xfrm>
              <a:off x="1727" y="3562"/>
              <a:ext cx="85" cy="41"/>
            </a:xfrm>
            <a:custGeom>
              <a:avLst/>
              <a:gdLst>
                <a:gd name="T0" fmla="*/ 7 w 100"/>
                <a:gd name="T1" fmla="*/ 2 h 51"/>
                <a:gd name="T2" fmla="*/ 0 w 100"/>
                <a:gd name="T3" fmla="*/ 0 h 51"/>
                <a:gd name="T4" fmla="*/ 0 w 100"/>
                <a:gd name="T5" fmla="*/ 2 h 51"/>
                <a:gd name="T6" fmla="*/ 7 w 100"/>
                <a:gd name="T7" fmla="*/ 2 h 51"/>
                <a:gd name="T8" fmla="*/ 0 60000 65536"/>
                <a:gd name="T9" fmla="*/ 0 60000 65536"/>
                <a:gd name="T10" fmla="*/ 0 60000 65536"/>
                <a:gd name="T11" fmla="*/ 0 60000 65536"/>
                <a:gd name="T12" fmla="*/ 0 w 100"/>
                <a:gd name="T13" fmla="*/ 0 h 51"/>
                <a:gd name="T14" fmla="*/ 100 w 100"/>
                <a:gd name="T15" fmla="*/ 51 h 51"/>
              </a:gdLst>
              <a:ahLst/>
              <a:cxnLst>
                <a:cxn ang="T8">
                  <a:pos x="T0" y="T1"/>
                </a:cxn>
                <a:cxn ang="T9">
                  <a:pos x="T2" y="T3"/>
                </a:cxn>
                <a:cxn ang="T10">
                  <a:pos x="T4" y="T5"/>
                </a:cxn>
                <a:cxn ang="T11">
                  <a:pos x="T6" y="T7"/>
                </a:cxn>
              </a:cxnLst>
              <a:rect l="T12" t="T13" r="T14" b="T15"/>
              <a:pathLst>
                <a:path w="100" h="51">
                  <a:moveTo>
                    <a:pt x="100" y="26"/>
                  </a:moveTo>
                  <a:lnTo>
                    <a:pt x="0" y="0"/>
                  </a:lnTo>
                  <a:lnTo>
                    <a:pt x="0" y="51"/>
                  </a:lnTo>
                  <a:lnTo>
                    <a:pt x="10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9730" name="Freeform 14">
              <a:extLst>
                <a:ext uri="{FF2B5EF4-FFF2-40B4-BE49-F238E27FC236}">
                  <a16:creationId xmlns:a16="http://schemas.microsoft.com/office/drawing/2014/main" id="{A3353BEE-C594-4B15-9CBA-CCB963EED1DD}"/>
                </a:ext>
              </a:extLst>
            </p:cNvPr>
            <p:cNvSpPr>
              <a:spLocks/>
            </p:cNvSpPr>
            <p:nvPr/>
          </p:nvSpPr>
          <p:spPr bwMode="auto">
            <a:xfrm>
              <a:off x="2756" y="3562"/>
              <a:ext cx="85" cy="41"/>
            </a:xfrm>
            <a:custGeom>
              <a:avLst/>
              <a:gdLst>
                <a:gd name="T0" fmla="*/ 7 w 100"/>
                <a:gd name="T1" fmla="*/ 2 h 51"/>
                <a:gd name="T2" fmla="*/ 0 w 100"/>
                <a:gd name="T3" fmla="*/ 0 h 51"/>
                <a:gd name="T4" fmla="*/ 0 w 100"/>
                <a:gd name="T5" fmla="*/ 2 h 51"/>
                <a:gd name="T6" fmla="*/ 7 w 100"/>
                <a:gd name="T7" fmla="*/ 2 h 51"/>
                <a:gd name="T8" fmla="*/ 0 60000 65536"/>
                <a:gd name="T9" fmla="*/ 0 60000 65536"/>
                <a:gd name="T10" fmla="*/ 0 60000 65536"/>
                <a:gd name="T11" fmla="*/ 0 60000 65536"/>
                <a:gd name="T12" fmla="*/ 0 w 100"/>
                <a:gd name="T13" fmla="*/ 0 h 51"/>
                <a:gd name="T14" fmla="*/ 100 w 100"/>
                <a:gd name="T15" fmla="*/ 51 h 51"/>
              </a:gdLst>
              <a:ahLst/>
              <a:cxnLst>
                <a:cxn ang="T8">
                  <a:pos x="T0" y="T1"/>
                </a:cxn>
                <a:cxn ang="T9">
                  <a:pos x="T2" y="T3"/>
                </a:cxn>
                <a:cxn ang="T10">
                  <a:pos x="T4" y="T5"/>
                </a:cxn>
                <a:cxn ang="T11">
                  <a:pos x="T6" y="T7"/>
                </a:cxn>
              </a:cxnLst>
              <a:rect l="T12" t="T13" r="T14" b="T15"/>
              <a:pathLst>
                <a:path w="100" h="51">
                  <a:moveTo>
                    <a:pt x="100" y="26"/>
                  </a:moveTo>
                  <a:lnTo>
                    <a:pt x="0" y="0"/>
                  </a:lnTo>
                  <a:lnTo>
                    <a:pt x="0" y="51"/>
                  </a:lnTo>
                  <a:lnTo>
                    <a:pt x="10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9731" name="Freeform 15">
              <a:extLst>
                <a:ext uri="{FF2B5EF4-FFF2-40B4-BE49-F238E27FC236}">
                  <a16:creationId xmlns:a16="http://schemas.microsoft.com/office/drawing/2014/main" id="{E2FB681F-9078-4344-9CC6-8B5F51041470}"/>
                </a:ext>
              </a:extLst>
            </p:cNvPr>
            <p:cNvSpPr>
              <a:spLocks/>
            </p:cNvSpPr>
            <p:nvPr/>
          </p:nvSpPr>
          <p:spPr bwMode="auto">
            <a:xfrm>
              <a:off x="2131" y="3334"/>
              <a:ext cx="200" cy="179"/>
            </a:xfrm>
            <a:custGeom>
              <a:avLst/>
              <a:gdLst>
                <a:gd name="T0" fmla="*/ 15 w 235"/>
                <a:gd name="T1" fmla="*/ 7 h 219"/>
                <a:gd name="T2" fmla="*/ 8 w 235"/>
                <a:gd name="T3" fmla="*/ 7 h 219"/>
                <a:gd name="T4" fmla="*/ 8 w 235"/>
                <a:gd name="T5" fmla="*/ 0 h 219"/>
                <a:gd name="T6" fmla="*/ 0 w 235"/>
                <a:gd name="T7" fmla="*/ 0 h 219"/>
                <a:gd name="T8" fmla="*/ 0 60000 65536"/>
                <a:gd name="T9" fmla="*/ 0 60000 65536"/>
                <a:gd name="T10" fmla="*/ 0 60000 65536"/>
                <a:gd name="T11" fmla="*/ 0 60000 65536"/>
                <a:gd name="T12" fmla="*/ 0 w 235"/>
                <a:gd name="T13" fmla="*/ 0 h 219"/>
                <a:gd name="T14" fmla="*/ 235 w 235"/>
                <a:gd name="T15" fmla="*/ 219 h 219"/>
              </a:gdLst>
              <a:ahLst/>
              <a:cxnLst>
                <a:cxn ang="T8">
                  <a:pos x="T0" y="T1"/>
                </a:cxn>
                <a:cxn ang="T9">
                  <a:pos x="T2" y="T3"/>
                </a:cxn>
                <a:cxn ang="T10">
                  <a:pos x="T4" y="T5"/>
                </a:cxn>
                <a:cxn ang="T11">
                  <a:pos x="T6" y="T7"/>
                </a:cxn>
              </a:cxnLst>
              <a:rect l="T12" t="T13" r="T14" b="T15"/>
              <a:pathLst>
                <a:path w="235" h="219">
                  <a:moveTo>
                    <a:pt x="235" y="219"/>
                  </a:moveTo>
                  <a:lnTo>
                    <a:pt x="116" y="219"/>
                  </a:lnTo>
                  <a:lnTo>
                    <a:pt x="116" y="0"/>
                  </a:lnTo>
                  <a:lnTo>
                    <a:pt x="0" y="0"/>
                  </a:lnTo>
                </a:path>
              </a:pathLst>
            </a:custGeom>
            <a:noFill/>
            <a:ln w="206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9732" name="Line 16">
              <a:extLst>
                <a:ext uri="{FF2B5EF4-FFF2-40B4-BE49-F238E27FC236}">
                  <a16:creationId xmlns:a16="http://schemas.microsoft.com/office/drawing/2014/main" id="{7D038935-B148-4F8F-9FA0-5123C819DE92}"/>
                </a:ext>
              </a:extLst>
            </p:cNvPr>
            <p:cNvSpPr>
              <a:spLocks noChangeShapeType="1"/>
            </p:cNvSpPr>
            <p:nvPr/>
          </p:nvSpPr>
          <p:spPr bwMode="auto">
            <a:xfrm>
              <a:off x="2581" y="3583"/>
              <a:ext cx="212"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29733" name="Line 17">
              <a:extLst>
                <a:ext uri="{FF2B5EF4-FFF2-40B4-BE49-F238E27FC236}">
                  <a16:creationId xmlns:a16="http://schemas.microsoft.com/office/drawing/2014/main" id="{9B6A0D27-C2DC-46E0-A44E-99A97577A8B0}"/>
                </a:ext>
              </a:extLst>
            </p:cNvPr>
            <p:cNvSpPr>
              <a:spLocks noChangeShapeType="1"/>
            </p:cNvSpPr>
            <p:nvPr/>
          </p:nvSpPr>
          <p:spPr bwMode="auto">
            <a:xfrm>
              <a:off x="2152" y="3583"/>
              <a:ext cx="186"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29734" name="Line 18">
              <a:extLst>
                <a:ext uri="{FF2B5EF4-FFF2-40B4-BE49-F238E27FC236}">
                  <a16:creationId xmlns:a16="http://schemas.microsoft.com/office/drawing/2014/main" id="{AC6EDB83-7B22-48C7-9DC8-3F3073527780}"/>
                </a:ext>
              </a:extLst>
            </p:cNvPr>
            <p:cNvSpPr>
              <a:spLocks noChangeShapeType="1"/>
            </p:cNvSpPr>
            <p:nvPr/>
          </p:nvSpPr>
          <p:spPr bwMode="auto">
            <a:xfrm>
              <a:off x="1658" y="3831"/>
              <a:ext cx="285"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29735" name="Freeform 19">
              <a:extLst>
                <a:ext uri="{FF2B5EF4-FFF2-40B4-BE49-F238E27FC236}">
                  <a16:creationId xmlns:a16="http://schemas.microsoft.com/office/drawing/2014/main" id="{E8792245-66C6-4B92-9FB9-9BD100B7D10D}"/>
                </a:ext>
              </a:extLst>
            </p:cNvPr>
            <p:cNvSpPr>
              <a:spLocks/>
            </p:cNvSpPr>
            <p:nvPr/>
          </p:nvSpPr>
          <p:spPr bwMode="auto">
            <a:xfrm>
              <a:off x="1727" y="3811"/>
              <a:ext cx="85" cy="41"/>
            </a:xfrm>
            <a:custGeom>
              <a:avLst/>
              <a:gdLst>
                <a:gd name="T0" fmla="*/ 7 w 100"/>
                <a:gd name="T1" fmla="*/ 2 h 50"/>
                <a:gd name="T2" fmla="*/ 0 w 100"/>
                <a:gd name="T3" fmla="*/ 2 h 50"/>
                <a:gd name="T4" fmla="*/ 0 w 100"/>
                <a:gd name="T5" fmla="*/ 0 h 50"/>
                <a:gd name="T6" fmla="*/ 7 w 100"/>
                <a:gd name="T7" fmla="*/ 2 h 50"/>
                <a:gd name="T8" fmla="*/ 0 60000 65536"/>
                <a:gd name="T9" fmla="*/ 0 60000 65536"/>
                <a:gd name="T10" fmla="*/ 0 60000 65536"/>
                <a:gd name="T11" fmla="*/ 0 60000 65536"/>
                <a:gd name="T12" fmla="*/ 0 w 100"/>
                <a:gd name="T13" fmla="*/ 0 h 50"/>
                <a:gd name="T14" fmla="*/ 100 w 100"/>
                <a:gd name="T15" fmla="*/ 50 h 50"/>
              </a:gdLst>
              <a:ahLst/>
              <a:cxnLst>
                <a:cxn ang="T8">
                  <a:pos x="T0" y="T1"/>
                </a:cxn>
                <a:cxn ang="T9">
                  <a:pos x="T2" y="T3"/>
                </a:cxn>
                <a:cxn ang="T10">
                  <a:pos x="T4" y="T5"/>
                </a:cxn>
                <a:cxn ang="T11">
                  <a:pos x="T6" y="T7"/>
                </a:cxn>
              </a:cxnLst>
              <a:rect l="T12" t="T13" r="T14" b="T15"/>
              <a:pathLst>
                <a:path w="100" h="50">
                  <a:moveTo>
                    <a:pt x="100" y="25"/>
                  </a:moveTo>
                  <a:lnTo>
                    <a:pt x="0" y="50"/>
                  </a:lnTo>
                  <a:lnTo>
                    <a:pt x="0" y="0"/>
                  </a:lnTo>
                  <a:lnTo>
                    <a:pt x="10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9736" name="Freeform 20">
              <a:extLst>
                <a:ext uri="{FF2B5EF4-FFF2-40B4-BE49-F238E27FC236}">
                  <a16:creationId xmlns:a16="http://schemas.microsoft.com/office/drawing/2014/main" id="{705E1E5C-D2A6-4433-B95B-86C1E4B94B32}"/>
                </a:ext>
              </a:extLst>
            </p:cNvPr>
            <p:cNvSpPr>
              <a:spLocks/>
            </p:cNvSpPr>
            <p:nvPr/>
          </p:nvSpPr>
          <p:spPr bwMode="auto">
            <a:xfrm>
              <a:off x="2131" y="3649"/>
              <a:ext cx="202" cy="182"/>
            </a:xfrm>
            <a:custGeom>
              <a:avLst/>
              <a:gdLst>
                <a:gd name="T0" fmla="*/ 14 w 238"/>
                <a:gd name="T1" fmla="*/ 0 h 222"/>
                <a:gd name="T2" fmla="*/ 7 w 238"/>
                <a:gd name="T3" fmla="*/ 0 h 222"/>
                <a:gd name="T4" fmla="*/ 7 w 238"/>
                <a:gd name="T5" fmla="*/ 7 h 222"/>
                <a:gd name="T6" fmla="*/ 0 w 238"/>
                <a:gd name="T7" fmla="*/ 7 h 222"/>
                <a:gd name="T8" fmla="*/ 0 60000 65536"/>
                <a:gd name="T9" fmla="*/ 0 60000 65536"/>
                <a:gd name="T10" fmla="*/ 0 60000 65536"/>
                <a:gd name="T11" fmla="*/ 0 60000 65536"/>
                <a:gd name="T12" fmla="*/ 0 w 238"/>
                <a:gd name="T13" fmla="*/ 0 h 222"/>
                <a:gd name="T14" fmla="*/ 238 w 238"/>
                <a:gd name="T15" fmla="*/ 222 h 222"/>
              </a:gdLst>
              <a:ahLst/>
              <a:cxnLst>
                <a:cxn ang="T8">
                  <a:pos x="T0" y="T1"/>
                </a:cxn>
                <a:cxn ang="T9">
                  <a:pos x="T2" y="T3"/>
                </a:cxn>
                <a:cxn ang="T10">
                  <a:pos x="T4" y="T5"/>
                </a:cxn>
                <a:cxn ang="T11">
                  <a:pos x="T6" y="T7"/>
                </a:cxn>
              </a:cxnLst>
              <a:rect l="T12" t="T13" r="T14" b="T15"/>
              <a:pathLst>
                <a:path w="238" h="222">
                  <a:moveTo>
                    <a:pt x="238" y="0"/>
                  </a:moveTo>
                  <a:lnTo>
                    <a:pt x="116" y="0"/>
                  </a:lnTo>
                  <a:lnTo>
                    <a:pt x="116" y="222"/>
                  </a:lnTo>
                  <a:lnTo>
                    <a:pt x="0" y="222"/>
                  </a:lnTo>
                </a:path>
              </a:pathLst>
            </a:custGeom>
            <a:noFill/>
            <a:ln w="206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9737" name="Rectangle 21">
              <a:extLst>
                <a:ext uri="{FF2B5EF4-FFF2-40B4-BE49-F238E27FC236}">
                  <a16:creationId xmlns:a16="http://schemas.microsoft.com/office/drawing/2014/main" id="{FE4D2225-7B91-4027-A684-1E15E3928A15}"/>
                </a:ext>
              </a:extLst>
            </p:cNvPr>
            <p:cNvSpPr>
              <a:spLocks noChangeArrowheads="1"/>
            </p:cNvSpPr>
            <p:nvPr/>
          </p:nvSpPr>
          <p:spPr bwMode="auto">
            <a:xfrm>
              <a:off x="1601" y="3279"/>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a</a:t>
              </a:r>
              <a:endParaRPr lang="en-US" altLang="en-US">
                <a:latin typeface="Times New Roman" panose="02020603050405020304" pitchFamily="18" charset="0"/>
              </a:endParaRPr>
            </a:p>
          </p:txBody>
        </p:sp>
        <p:sp>
          <p:nvSpPr>
            <p:cNvPr id="29738" name="Rectangle 22">
              <a:extLst>
                <a:ext uri="{FF2B5EF4-FFF2-40B4-BE49-F238E27FC236}">
                  <a16:creationId xmlns:a16="http://schemas.microsoft.com/office/drawing/2014/main" id="{6E0C3A91-4D7B-4F7C-A821-42C7C45059CC}"/>
                </a:ext>
              </a:extLst>
            </p:cNvPr>
            <p:cNvSpPr>
              <a:spLocks noChangeArrowheads="1"/>
            </p:cNvSpPr>
            <p:nvPr/>
          </p:nvSpPr>
          <p:spPr bwMode="auto">
            <a:xfrm>
              <a:off x="1593" y="3525"/>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b</a:t>
              </a:r>
              <a:endParaRPr lang="en-US" altLang="en-US">
                <a:latin typeface="Times New Roman" panose="02020603050405020304" pitchFamily="18" charset="0"/>
              </a:endParaRPr>
            </a:p>
          </p:txBody>
        </p:sp>
        <p:sp>
          <p:nvSpPr>
            <p:cNvPr id="29739" name="Rectangle 23">
              <a:extLst>
                <a:ext uri="{FF2B5EF4-FFF2-40B4-BE49-F238E27FC236}">
                  <a16:creationId xmlns:a16="http://schemas.microsoft.com/office/drawing/2014/main" id="{CF68A2FD-866A-4F00-8E89-EEEA6C3B2785}"/>
                </a:ext>
              </a:extLst>
            </p:cNvPr>
            <p:cNvSpPr>
              <a:spLocks noChangeArrowheads="1"/>
            </p:cNvSpPr>
            <p:nvPr/>
          </p:nvSpPr>
          <p:spPr bwMode="auto">
            <a:xfrm>
              <a:off x="1603" y="3784"/>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c</a:t>
              </a:r>
              <a:endParaRPr lang="en-US" altLang="en-US">
                <a:latin typeface="Times New Roman" panose="02020603050405020304" pitchFamily="18" charset="0"/>
              </a:endParaRPr>
            </a:p>
          </p:txBody>
        </p:sp>
        <p:sp>
          <p:nvSpPr>
            <p:cNvPr id="29740" name="Rectangle 24">
              <a:extLst>
                <a:ext uri="{FF2B5EF4-FFF2-40B4-BE49-F238E27FC236}">
                  <a16:creationId xmlns:a16="http://schemas.microsoft.com/office/drawing/2014/main" id="{4A3E5D94-9FFD-4037-B9E6-D82084FB0304}"/>
                </a:ext>
              </a:extLst>
            </p:cNvPr>
            <p:cNvSpPr>
              <a:spLocks noChangeArrowheads="1"/>
            </p:cNvSpPr>
            <p:nvPr/>
          </p:nvSpPr>
          <p:spPr bwMode="auto">
            <a:xfrm>
              <a:off x="2777" y="3473"/>
              <a:ext cx="6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S</a:t>
              </a:r>
              <a:endParaRPr lang="en-US" altLang="en-US">
                <a:latin typeface="Times New Roman" panose="02020603050405020304" pitchFamily="18" charset="0"/>
              </a:endParaRPr>
            </a:p>
          </p:txBody>
        </p:sp>
        <p:sp>
          <p:nvSpPr>
            <p:cNvPr id="29741" name="Freeform 25">
              <a:extLst>
                <a:ext uri="{FF2B5EF4-FFF2-40B4-BE49-F238E27FC236}">
                  <a16:creationId xmlns:a16="http://schemas.microsoft.com/office/drawing/2014/main" id="{68FCED10-800E-48AC-B720-CB2EF3A801E4}"/>
                </a:ext>
              </a:extLst>
            </p:cNvPr>
            <p:cNvSpPr>
              <a:spLocks/>
            </p:cNvSpPr>
            <p:nvPr/>
          </p:nvSpPr>
          <p:spPr bwMode="auto">
            <a:xfrm>
              <a:off x="2293" y="3447"/>
              <a:ext cx="288" cy="274"/>
            </a:xfrm>
            <a:custGeom>
              <a:avLst/>
              <a:gdLst>
                <a:gd name="T0" fmla="*/ 1883126387 w 108"/>
                <a:gd name="T1" fmla="*/ 464640250 h 107"/>
                <a:gd name="T2" fmla="*/ 0 w 108"/>
                <a:gd name="T3" fmla="*/ 937380214 h 107"/>
                <a:gd name="T4" fmla="*/ 294198536 w 108"/>
                <a:gd name="T5" fmla="*/ 471305449 h 107"/>
                <a:gd name="T6" fmla="*/ 294198536 w 108"/>
                <a:gd name="T7" fmla="*/ 464640250 h 107"/>
                <a:gd name="T8" fmla="*/ 0 w 108"/>
                <a:gd name="T9" fmla="*/ 0 h 107"/>
                <a:gd name="T10" fmla="*/ 1883126387 w 108"/>
                <a:gd name="T11" fmla="*/ 464640250 h 107"/>
                <a:gd name="T12" fmla="*/ 0 60000 65536"/>
                <a:gd name="T13" fmla="*/ 0 60000 65536"/>
                <a:gd name="T14" fmla="*/ 0 60000 65536"/>
                <a:gd name="T15" fmla="*/ 0 60000 65536"/>
                <a:gd name="T16" fmla="*/ 0 60000 65536"/>
                <a:gd name="T17" fmla="*/ 0 60000 65536"/>
                <a:gd name="T18" fmla="*/ 0 w 108"/>
                <a:gd name="T19" fmla="*/ 0 h 107"/>
                <a:gd name="T20" fmla="*/ 108 w 108"/>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08" h="107">
                  <a:moveTo>
                    <a:pt x="108" y="53"/>
                  </a:moveTo>
                  <a:cubicBezTo>
                    <a:pt x="108" y="53"/>
                    <a:pt x="83" y="107"/>
                    <a:pt x="0" y="107"/>
                  </a:cubicBezTo>
                  <a:cubicBezTo>
                    <a:pt x="0" y="107"/>
                    <a:pt x="17" y="101"/>
                    <a:pt x="17" y="54"/>
                  </a:cubicBezTo>
                  <a:cubicBezTo>
                    <a:pt x="17" y="53"/>
                    <a:pt x="17" y="53"/>
                    <a:pt x="17" y="53"/>
                  </a:cubicBezTo>
                  <a:cubicBezTo>
                    <a:pt x="17" y="6"/>
                    <a:pt x="0" y="0"/>
                    <a:pt x="0" y="0"/>
                  </a:cubicBezTo>
                  <a:cubicBezTo>
                    <a:pt x="83" y="0"/>
                    <a:pt x="108" y="53"/>
                    <a:pt x="108" y="53"/>
                  </a:cubicBezTo>
                  <a:close/>
                </a:path>
              </a:pathLst>
            </a:custGeom>
            <a:solidFill>
              <a:srgbClr val="FFFFFF"/>
            </a:solidFill>
            <a:ln w="14288">
              <a:solidFill>
                <a:srgbClr val="0078C1"/>
              </a:solidFill>
              <a:miter lim="800000"/>
              <a:headEnd/>
              <a:tailEnd/>
            </a:ln>
          </p:spPr>
          <p:txBody>
            <a:bodyPr/>
            <a:lstStyle/>
            <a:p>
              <a:endParaRPr lang="pt-BR"/>
            </a:p>
          </p:txBody>
        </p:sp>
        <p:sp>
          <p:nvSpPr>
            <p:cNvPr id="29742" name="Line 26">
              <a:extLst>
                <a:ext uri="{FF2B5EF4-FFF2-40B4-BE49-F238E27FC236}">
                  <a16:creationId xmlns:a16="http://schemas.microsoft.com/office/drawing/2014/main" id="{F5EF1606-0BFE-414C-8B3F-73BE599EE579}"/>
                </a:ext>
              </a:extLst>
            </p:cNvPr>
            <p:cNvSpPr>
              <a:spLocks noChangeShapeType="1"/>
            </p:cNvSpPr>
            <p:nvPr/>
          </p:nvSpPr>
          <p:spPr bwMode="auto">
            <a:xfrm>
              <a:off x="1658" y="3583"/>
              <a:ext cx="285"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29743" name="Freeform 27">
              <a:extLst>
                <a:ext uri="{FF2B5EF4-FFF2-40B4-BE49-F238E27FC236}">
                  <a16:creationId xmlns:a16="http://schemas.microsoft.com/office/drawing/2014/main" id="{69E720EF-6E27-4663-85BE-103F381047A0}"/>
                </a:ext>
              </a:extLst>
            </p:cNvPr>
            <p:cNvSpPr>
              <a:spLocks/>
            </p:cNvSpPr>
            <p:nvPr/>
          </p:nvSpPr>
          <p:spPr bwMode="auto">
            <a:xfrm>
              <a:off x="1945" y="3229"/>
              <a:ext cx="173" cy="210"/>
            </a:xfrm>
            <a:custGeom>
              <a:avLst/>
              <a:gdLst>
                <a:gd name="T0" fmla="*/ 0 w 203"/>
                <a:gd name="T1" fmla="*/ 9 h 256"/>
                <a:gd name="T2" fmla="*/ 14 w 203"/>
                <a:gd name="T3" fmla="*/ 4 h 256"/>
                <a:gd name="T4" fmla="*/ 0 w 203"/>
                <a:gd name="T5" fmla="*/ 0 h 256"/>
                <a:gd name="T6" fmla="*/ 0 w 203"/>
                <a:gd name="T7" fmla="*/ 9 h 256"/>
                <a:gd name="T8" fmla="*/ 0 60000 65536"/>
                <a:gd name="T9" fmla="*/ 0 60000 65536"/>
                <a:gd name="T10" fmla="*/ 0 60000 65536"/>
                <a:gd name="T11" fmla="*/ 0 60000 65536"/>
                <a:gd name="T12" fmla="*/ 0 w 203"/>
                <a:gd name="T13" fmla="*/ 0 h 256"/>
                <a:gd name="T14" fmla="*/ 203 w 203"/>
                <a:gd name="T15" fmla="*/ 256 h 256"/>
              </a:gdLst>
              <a:ahLst/>
              <a:cxnLst>
                <a:cxn ang="T8">
                  <a:pos x="T0" y="T1"/>
                </a:cxn>
                <a:cxn ang="T9">
                  <a:pos x="T2" y="T3"/>
                </a:cxn>
                <a:cxn ang="T10">
                  <a:pos x="T4" y="T5"/>
                </a:cxn>
                <a:cxn ang="T11">
                  <a:pos x="T6" y="T7"/>
                </a:cxn>
              </a:cxnLst>
              <a:rect l="T12" t="T13" r="T14" b="T15"/>
              <a:pathLst>
                <a:path w="203" h="256">
                  <a:moveTo>
                    <a:pt x="0" y="256"/>
                  </a:moveTo>
                  <a:lnTo>
                    <a:pt x="203" y="128"/>
                  </a:lnTo>
                  <a:lnTo>
                    <a:pt x="0" y="0"/>
                  </a:lnTo>
                  <a:lnTo>
                    <a:pt x="0" y="256"/>
                  </a:lnTo>
                  <a:close/>
                </a:path>
              </a:pathLst>
            </a:custGeom>
            <a:solidFill>
              <a:srgbClr val="FFFFFF"/>
            </a:solidFill>
            <a:ln w="14288">
              <a:solidFill>
                <a:srgbClr val="0078C1"/>
              </a:solidFill>
              <a:miter lim="800000"/>
              <a:headEnd/>
              <a:tailEnd/>
            </a:ln>
          </p:spPr>
          <p:txBody>
            <a:bodyPr/>
            <a:lstStyle/>
            <a:p>
              <a:endParaRPr lang="pt-BR"/>
            </a:p>
          </p:txBody>
        </p:sp>
        <p:sp>
          <p:nvSpPr>
            <p:cNvPr id="29744" name="Freeform 28">
              <a:extLst>
                <a:ext uri="{FF2B5EF4-FFF2-40B4-BE49-F238E27FC236}">
                  <a16:creationId xmlns:a16="http://schemas.microsoft.com/office/drawing/2014/main" id="{505A0C06-35A9-4F3C-B8E8-E130CF4DE66B}"/>
                </a:ext>
              </a:extLst>
            </p:cNvPr>
            <p:cNvSpPr>
              <a:spLocks/>
            </p:cNvSpPr>
            <p:nvPr/>
          </p:nvSpPr>
          <p:spPr bwMode="auto">
            <a:xfrm>
              <a:off x="1945" y="3724"/>
              <a:ext cx="173" cy="212"/>
            </a:xfrm>
            <a:custGeom>
              <a:avLst/>
              <a:gdLst>
                <a:gd name="T0" fmla="*/ 0 w 203"/>
                <a:gd name="T1" fmla="*/ 0 h 259"/>
                <a:gd name="T2" fmla="*/ 14 w 203"/>
                <a:gd name="T3" fmla="*/ 4 h 259"/>
                <a:gd name="T4" fmla="*/ 0 w 203"/>
                <a:gd name="T5" fmla="*/ 9 h 259"/>
                <a:gd name="T6" fmla="*/ 0 w 203"/>
                <a:gd name="T7" fmla="*/ 0 h 259"/>
                <a:gd name="T8" fmla="*/ 0 60000 65536"/>
                <a:gd name="T9" fmla="*/ 0 60000 65536"/>
                <a:gd name="T10" fmla="*/ 0 60000 65536"/>
                <a:gd name="T11" fmla="*/ 0 60000 65536"/>
                <a:gd name="T12" fmla="*/ 0 w 203"/>
                <a:gd name="T13" fmla="*/ 0 h 259"/>
                <a:gd name="T14" fmla="*/ 203 w 203"/>
                <a:gd name="T15" fmla="*/ 259 h 259"/>
              </a:gdLst>
              <a:ahLst/>
              <a:cxnLst>
                <a:cxn ang="T8">
                  <a:pos x="T0" y="T1"/>
                </a:cxn>
                <a:cxn ang="T9">
                  <a:pos x="T2" y="T3"/>
                </a:cxn>
                <a:cxn ang="T10">
                  <a:pos x="T4" y="T5"/>
                </a:cxn>
                <a:cxn ang="T11">
                  <a:pos x="T6" y="T7"/>
                </a:cxn>
              </a:cxnLst>
              <a:rect l="T12" t="T13" r="T14" b="T15"/>
              <a:pathLst>
                <a:path w="203" h="259">
                  <a:moveTo>
                    <a:pt x="0" y="0"/>
                  </a:moveTo>
                  <a:lnTo>
                    <a:pt x="203" y="131"/>
                  </a:lnTo>
                  <a:lnTo>
                    <a:pt x="0" y="259"/>
                  </a:lnTo>
                  <a:lnTo>
                    <a:pt x="0" y="0"/>
                  </a:lnTo>
                  <a:close/>
                </a:path>
              </a:pathLst>
            </a:custGeom>
            <a:solidFill>
              <a:srgbClr val="FFFFFF"/>
            </a:solidFill>
            <a:ln w="14288">
              <a:solidFill>
                <a:srgbClr val="0078C1"/>
              </a:solidFill>
              <a:miter lim="800000"/>
              <a:headEnd/>
              <a:tailEnd/>
            </a:ln>
          </p:spPr>
          <p:txBody>
            <a:bodyPr/>
            <a:lstStyle/>
            <a:p>
              <a:endParaRPr lang="pt-BR"/>
            </a:p>
          </p:txBody>
        </p:sp>
        <p:sp>
          <p:nvSpPr>
            <p:cNvPr id="29745" name="Freeform 29">
              <a:extLst>
                <a:ext uri="{FF2B5EF4-FFF2-40B4-BE49-F238E27FC236}">
                  <a16:creationId xmlns:a16="http://schemas.microsoft.com/office/drawing/2014/main" id="{9BC184AE-B635-421B-BA4A-6227E6352731}"/>
                </a:ext>
              </a:extLst>
            </p:cNvPr>
            <p:cNvSpPr>
              <a:spLocks/>
            </p:cNvSpPr>
            <p:nvPr/>
          </p:nvSpPr>
          <p:spPr bwMode="auto">
            <a:xfrm>
              <a:off x="1945" y="3475"/>
              <a:ext cx="173" cy="213"/>
            </a:xfrm>
            <a:custGeom>
              <a:avLst/>
              <a:gdLst>
                <a:gd name="T0" fmla="*/ 0 w 203"/>
                <a:gd name="T1" fmla="*/ 0 h 260"/>
                <a:gd name="T2" fmla="*/ 14 w 203"/>
                <a:gd name="T3" fmla="*/ 4 h 260"/>
                <a:gd name="T4" fmla="*/ 0 w 203"/>
                <a:gd name="T5" fmla="*/ 9 h 260"/>
                <a:gd name="T6" fmla="*/ 0 w 203"/>
                <a:gd name="T7" fmla="*/ 0 h 260"/>
                <a:gd name="T8" fmla="*/ 0 60000 65536"/>
                <a:gd name="T9" fmla="*/ 0 60000 65536"/>
                <a:gd name="T10" fmla="*/ 0 60000 65536"/>
                <a:gd name="T11" fmla="*/ 0 60000 65536"/>
                <a:gd name="T12" fmla="*/ 0 w 203"/>
                <a:gd name="T13" fmla="*/ 0 h 260"/>
                <a:gd name="T14" fmla="*/ 203 w 203"/>
                <a:gd name="T15" fmla="*/ 260 h 260"/>
              </a:gdLst>
              <a:ahLst/>
              <a:cxnLst>
                <a:cxn ang="T8">
                  <a:pos x="T0" y="T1"/>
                </a:cxn>
                <a:cxn ang="T9">
                  <a:pos x="T2" y="T3"/>
                </a:cxn>
                <a:cxn ang="T10">
                  <a:pos x="T4" y="T5"/>
                </a:cxn>
                <a:cxn ang="T11">
                  <a:pos x="T6" y="T7"/>
                </a:cxn>
              </a:cxnLst>
              <a:rect l="T12" t="T13" r="T14" b="T15"/>
              <a:pathLst>
                <a:path w="203" h="260">
                  <a:moveTo>
                    <a:pt x="0" y="0"/>
                  </a:moveTo>
                  <a:lnTo>
                    <a:pt x="203" y="132"/>
                  </a:lnTo>
                  <a:lnTo>
                    <a:pt x="0" y="260"/>
                  </a:lnTo>
                  <a:lnTo>
                    <a:pt x="0" y="0"/>
                  </a:lnTo>
                  <a:close/>
                </a:path>
              </a:pathLst>
            </a:custGeom>
            <a:solidFill>
              <a:srgbClr val="FFFFFF"/>
            </a:solidFill>
            <a:ln w="14288">
              <a:solidFill>
                <a:srgbClr val="0078C1"/>
              </a:solidFill>
              <a:miter lim="800000"/>
              <a:headEnd/>
              <a:tailEnd/>
            </a:ln>
          </p:spPr>
          <p:txBody>
            <a:bodyPr/>
            <a:lstStyle/>
            <a:p>
              <a:endParaRPr lang="pt-BR"/>
            </a:p>
          </p:txBody>
        </p:sp>
        <p:sp>
          <p:nvSpPr>
            <p:cNvPr id="29746" name="Oval 30">
              <a:extLst>
                <a:ext uri="{FF2B5EF4-FFF2-40B4-BE49-F238E27FC236}">
                  <a16:creationId xmlns:a16="http://schemas.microsoft.com/office/drawing/2014/main" id="{5C9A85B1-444E-4AF0-9D6D-0A86BC1CF612}"/>
                </a:ext>
              </a:extLst>
            </p:cNvPr>
            <p:cNvSpPr>
              <a:spLocks noChangeArrowheads="1"/>
            </p:cNvSpPr>
            <p:nvPr/>
          </p:nvSpPr>
          <p:spPr bwMode="auto">
            <a:xfrm>
              <a:off x="2120" y="3313"/>
              <a:ext cx="40" cy="39"/>
            </a:xfrm>
            <a:prstGeom prst="ellipse">
              <a:avLst/>
            </a:prstGeom>
            <a:solidFill>
              <a:srgbClr val="FFFFFF"/>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29747" name="Oval 31">
              <a:extLst>
                <a:ext uri="{FF2B5EF4-FFF2-40B4-BE49-F238E27FC236}">
                  <a16:creationId xmlns:a16="http://schemas.microsoft.com/office/drawing/2014/main" id="{85339895-B914-4380-8596-525E634F1060}"/>
                </a:ext>
              </a:extLst>
            </p:cNvPr>
            <p:cNvSpPr>
              <a:spLocks noChangeArrowheads="1"/>
            </p:cNvSpPr>
            <p:nvPr/>
          </p:nvSpPr>
          <p:spPr bwMode="auto">
            <a:xfrm>
              <a:off x="2120" y="3811"/>
              <a:ext cx="40" cy="41"/>
            </a:xfrm>
            <a:prstGeom prst="ellipse">
              <a:avLst/>
            </a:prstGeom>
            <a:solidFill>
              <a:srgbClr val="FFFFFF"/>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29748" name="Oval 32">
              <a:extLst>
                <a:ext uri="{FF2B5EF4-FFF2-40B4-BE49-F238E27FC236}">
                  <a16:creationId xmlns:a16="http://schemas.microsoft.com/office/drawing/2014/main" id="{0658C6E3-2BCB-487D-8708-CE5990617599}"/>
                </a:ext>
              </a:extLst>
            </p:cNvPr>
            <p:cNvSpPr>
              <a:spLocks noChangeArrowheads="1"/>
            </p:cNvSpPr>
            <p:nvPr/>
          </p:nvSpPr>
          <p:spPr bwMode="auto">
            <a:xfrm>
              <a:off x="2120" y="3562"/>
              <a:ext cx="40" cy="41"/>
            </a:xfrm>
            <a:prstGeom prst="ellipse">
              <a:avLst/>
            </a:prstGeom>
            <a:solidFill>
              <a:srgbClr val="FFFFFF"/>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grpSp>
      <p:grpSp>
        <p:nvGrpSpPr>
          <p:cNvPr id="29703" name="Group 64">
            <a:extLst>
              <a:ext uri="{FF2B5EF4-FFF2-40B4-BE49-F238E27FC236}">
                <a16:creationId xmlns:a16="http://schemas.microsoft.com/office/drawing/2014/main" id="{A7962344-BCBB-4FDC-9BB9-AB36A61F1E7F}"/>
              </a:ext>
            </a:extLst>
          </p:cNvPr>
          <p:cNvGrpSpPr>
            <a:grpSpLocks/>
          </p:cNvGrpSpPr>
          <p:nvPr/>
        </p:nvGrpSpPr>
        <p:grpSpPr bwMode="auto">
          <a:xfrm>
            <a:off x="6372225" y="1900238"/>
            <a:ext cx="2417763" cy="1017587"/>
            <a:chOff x="2952" y="3245"/>
            <a:chExt cx="1523" cy="641"/>
          </a:xfrm>
        </p:grpSpPr>
        <p:sp>
          <p:nvSpPr>
            <p:cNvPr id="29707" name="Rectangle 39">
              <a:extLst>
                <a:ext uri="{FF2B5EF4-FFF2-40B4-BE49-F238E27FC236}">
                  <a16:creationId xmlns:a16="http://schemas.microsoft.com/office/drawing/2014/main" id="{3D311677-613D-4C25-BFD7-997A1B8172C8}"/>
                </a:ext>
              </a:extLst>
            </p:cNvPr>
            <p:cNvSpPr>
              <a:spLocks noChangeArrowheads="1"/>
            </p:cNvSpPr>
            <p:nvPr/>
          </p:nvSpPr>
          <p:spPr bwMode="auto">
            <a:xfrm>
              <a:off x="3187" y="3245"/>
              <a:ext cx="1110" cy="641"/>
            </a:xfrm>
            <a:prstGeom prst="rect">
              <a:avLst/>
            </a:prstGeom>
            <a:noFill/>
            <a:ln w="14288">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29708" name="Line 40">
              <a:extLst>
                <a:ext uri="{FF2B5EF4-FFF2-40B4-BE49-F238E27FC236}">
                  <a16:creationId xmlns:a16="http://schemas.microsoft.com/office/drawing/2014/main" id="{E5B7CB9E-8B5B-4CAA-B776-6C990949DF93}"/>
                </a:ext>
              </a:extLst>
            </p:cNvPr>
            <p:cNvSpPr>
              <a:spLocks noChangeShapeType="1"/>
            </p:cNvSpPr>
            <p:nvPr/>
          </p:nvSpPr>
          <p:spPr bwMode="auto">
            <a:xfrm>
              <a:off x="3690" y="3567"/>
              <a:ext cx="213"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29709" name="Line 41">
              <a:extLst>
                <a:ext uri="{FF2B5EF4-FFF2-40B4-BE49-F238E27FC236}">
                  <a16:creationId xmlns:a16="http://schemas.microsoft.com/office/drawing/2014/main" id="{1ACF2889-F34F-43C4-AE38-659B04884B01}"/>
                </a:ext>
              </a:extLst>
            </p:cNvPr>
            <p:cNvSpPr>
              <a:spLocks noChangeShapeType="1"/>
            </p:cNvSpPr>
            <p:nvPr/>
          </p:nvSpPr>
          <p:spPr bwMode="auto">
            <a:xfrm>
              <a:off x="3037" y="3567"/>
              <a:ext cx="288"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29710" name="Freeform 42">
              <a:extLst>
                <a:ext uri="{FF2B5EF4-FFF2-40B4-BE49-F238E27FC236}">
                  <a16:creationId xmlns:a16="http://schemas.microsoft.com/office/drawing/2014/main" id="{7A421DD7-C4C7-49F3-90B2-FE8005462798}"/>
                </a:ext>
              </a:extLst>
            </p:cNvPr>
            <p:cNvSpPr>
              <a:spLocks/>
            </p:cNvSpPr>
            <p:nvPr/>
          </p:nvSpPr>
          <p:spPr bwMode="auto">
            <a:xfrm>
              <a:off x="3903" y="3439"/>
              <a:ext cx="203" cy="256"/>
            </a:xfrm>
            <a:custGeom>
              <a:avLst/>
              <a:gdLst>
                <a:gd name="T0" fmla="*/ 0 w 203"/>
                <a:gd name="T1" fmla="*/ 256 h 256"/>
                <a:gd name="T2" fmla="*/ 203 w 203"/>
                <a:gd name="T3" fmla="*/ 128 h 256"/>
                <a:gd name="T4" fmla="*/ 0 w 203"/>
                <a:gd name="T5" fmla="*/ 0 h 256"/>
                <a:gd name="T6" fmla="*/ 0 w 203"/>
                <a:gd name="T7" fmla="*/ 256 h 256"/>
                <a:gd name="T8" fmla="*/ 0 60000 65536"/>
                <a:gd name="T9" fmla="*/ 0 60000 65536"/>
                <a:gd name="T10" fmla="*/ 0 60000 65536"/>
                <a:gd name="T11" fmla="*/ 0 60000 65536"/>
                <a:gd name="T12" fmla="*/ 0 w 203"/>
                <a:gd name="T13" fmla="*/ 0 h 256"/>
                <a:gd name="T14" fmla="*/ 203 w 203"/>
                <a:gd name="T15" fmla="*/ 256 h 256"/>
              </a:gdLst>
              <a:ahLst/>
              <a:cxnLst>
                <a:cxn ang="T8">
                  <a:pos x="T0" y="T1"/>
                </a:cxn>
                <a:cxn ang="T9">
                  <a:pos x="T2" y="T3"/>
                </a:cxn>
                <a:cxn ang="T10">
                  <a:pos x="T4" y="T5"/>
                </a:cxn>
                <a:cxn ang="T11">
                  <a:pos x="T6" y="T7"/>
                </a:cxn>
              </a:cxnLst>
              <a:rect l="T12" t="T13" r="T14" b="T15"/>
              <a:pathLst>
                <a:path w="203" h="256">
                  <a:moveTo>
                    <a:pt x="0" y="256"/>
                  </a:moveTo>
                  <a:lnTo>
                    <a:pt x="203" y="128"/>
                  </a:lnTo>
                  <a:lnTo>
                    <a:pt x="0" y="0"/>
                  </a:lnTo>
                  <a:lnTo>
                    <a:pt x="0" y="256"/>
                  </a:lnTo>
                  <a:close/>
                </a:path>
              </a:pathLst>
            </a:custGeom>
            <a:solidFill>
              <a:srgbClr val="FFFFFF"/>
            </a:solidFill>
            <a:ln w="14288">
              <a:solidFill>
                <a:srgbClr val="0078C1"/>
              </a:solidFill>
              <a:miter lim="800000"/>
              <a:headEnd/>
              <a:tailEnd/>
            </a:ln>
          </p:spPr>
          <p:txBody>
            <a:bodyPr/>
            <a:lstStyle/>
            <a:p>
              <a:endParaRPr lang="pt-BR"/>
            </a:p>
          </p:txBody>
        </p:sp>
        <p:sp>
          <p:nvSpPr>
            <p:cNvPr id="29711" name="Rectangle 43">
              <a:extLst>
                <a:ext uri="{FF2B5EF4-FFF2-40B4-BE49-F238E27FC236}">
                  <a16:creationId xmlns:a16="http://schemas.microsoft.com/office/drawing/2014/main" id="{F017312E-C364-4109-9BAD-BA636030DD44}"/>
                </a:ext>
              </a:extLst>
            </p:cNvPr>
            <p:cNvSpPr>
              <a:spLocks noChangeArrowheads="1"/>
            </p:cNvSpPr>
            <p:nvPr/>
          </p:nvSpPr>
          <p:spPr bwMode="auto">
            <a:xfrm>
              <a:off x="3606" y="3276"/>
              <a:ext cx="29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Circuit</a:t>
              </a:r>
              <a:endParaRPr lang="en-US" altLang="en-US">
                <a:latin typeface="Times New Roman" panose="02020603050405020304" pitchFamily="18" charset="0"/>
              </a:endParaRPr>
            </a:p>
          </p:txBody>
        </p:sp>
        <p:sp>
          <p:nvSpPr>
            <p:cNvPr id="29712" name="Freeform 47">
              <a:extLst>
                <a:ext uri="{FF2B5EF4-FFF2-40B4-BE49-F238E27FC236}">
                  <a16:creationId xmlns:a16="http://schemas.microsoft.com/office/drawing/2014/main" id="{3624D4E0-D6CC-484C-B13F-73FD0E784671}"/>
                </a:ext>
              </a:extLst>
            </p:cNvPr>
            <p:cNvSpPr>
              <a:spLocks/>
            </p:cNvSpPr>
            <p:nvPr/>
          </p:nvSpPr>
          <p:spPr bwMode="auto">
            <a:xfrm>
              <a:off x="4375" y="3542"/>
              <a:ext cx="100" cy="50"/>
            </a:xfrm>
            <a:custGeom>
              <a:avLst/>
              <a:gdLst>
                <a:gd name="T0" fmla="*/ 100 w 100"/>
                <a:gd name="T1" fmla="*/ 25 h 50"/>
                <a:gd name="T2" fmla="*/ 0 w 100"/>
                <a:gd name="T3" fmla="*/ 0 h 50"/>
                <a:gd name="T4" fmla="*/ 0 w 100"/>
                <a:gd name="T5" fmla="*/ 50 h 50"/>
                <a:gd name="T6" fmla="*/ 100 w 100"/>
                <a:gd name="T7" fmla="*/ 25 h 50"/>
                <a:gd name="T8" fmla="*/ 0 60000 65536"/>
                <a:gd name="T9" fmla="*/ 0 60000 65536"/>
                <a:gd name="T10" fmla="*/ 0 60000 65536"/>
                <a:gd name="T11" fmla="*/ 0 60000 65536"/>
                <a:gd name="T12" fmla="*/ 0 w 100"/>
                <a:gd name="T13" fmla="*/ 0 h 50"/>
                <a:gd name="T14" fmla="*/ 100 w 100"/>
                <a:gd name="T15" fmla="*/ 50 h 50"/>
              </a:gdLst>
              <a:ahLst/>
              <a:cxnLst>
                <a:cxn ang="T8">
                  <a:pos x="T0" y="T1"/>
                </a:cxn>
                <a:cxn ang="T9">
                  <a:pos x="T2" y="T3"/>
                </a:cxn>
                <a:cxn ang="T10">
                  <a:pos x="T4" y="T5"/>
                </a:cxn>
                <a:cxn ang="T11">
                  <a:pos x="T6" y="T7"/>
                </a:cxn>
              </a:cxnLst>
              <a:rect l="T12" t="T13" r="T14" b="T15"/>
              <a:pathLst>
                <a:path w="100" h="50">
                  <a:moveTo>
                    <a:pt x="100" y="25"/>
                  </a:moveTo>
                  <a:lnTo>
                    <a:pt x="0" y="0"/>
                  </a:lnTo>
                  <a:lnTo>
                    <a:pt x="0" y="50"/>
                  </a:lnTo>
                  <a:lnTo>
                    <a:pt x="10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9713" name="Freeform 48">
              <a:extLst>
                <a:ext uri="{FF2B5EF4-FFF2-40B4-BE49-F238E27FC236}">
                  <a16:creationId xmlns:a16="http://schemas.microsoft.com/office/drawing/2014/main" id="{03A313AA-1785-4354-A062-A1336F845AF3}"/>
                </a:ext>
              </a:extLst>
            </p:cNvPr>
            <p:cNvSpPr>
              <a:spLocks/>
            </p:cNvSpPr>
            <p:nvPr/>
          </p:nvSpPr>
          <p:spPr bwMode="auto">
            <a:xfrm>
              <a:off x="3078" y="3436"/>
              <a:ext cx="100" cy="50"/>
            </a:xfrm>
            <a:custGeom>
              <a:avLst/>
              <a:gdLst>
                <a:gd name="T0" fmla="*/ 100 w 100"/>
                <a:gd name="T1" fmla="*/ 25 h 50"/>
                <a:gd name="T2" fmla="*/ 0 w 100"/>
                <a:gd name="T3" fmla="*/ 0 h 50"/>
                <a:gd name="T4" fmla="*/ 0 w 100"/>
                <a:gd name="T5" fmla="*/ 50 h 50"/>
                <a:gd name="T6" fmla="*/ 100 w 100"/>
                <a:gd name="T7" fmla="*/ 25 h 50"/>
                <a:gd name="T8" fmla="*/ 0 60000 65536"/>
                <a:gd name="T9" fmla="*/ 0 60000 65536"/>
                <a:gd name="T10" fmla="*/ 0 60000 65536"/>
                <a:gd name="T11" fmla="*/ 0 60000 65536"/>
                <a:gd name="T12" fmla="*/ 0 w 100"/>
                <a:gd name="T13" fmla="*/ 0 h 50"/>
                <a:gd name="T14" fmla="*/ 100 w 100"/>
                <a:gd name="T15" fmla="*/ 50 h 50"/>
              </a:gdLst>
              <a:ahLst/>
              <a:cxnLst>
                <a:cxn ang="T8">
                  <a:pos x="T0" y="T1"/>
                </a:cxn>
                <a:cxn ang="T9">
                  <a:pos x="T2" y="T3"/>
                </a:cxn>
                <a:cxn ang="T10">
                  <a:pos x="T4" y="T5"/>
                </a:cxn>
                <a:cxn ang="T11">
                  <a:pos x="T6" y="T7"/>
                </a:cxn>
              </a:cxnLst>
              <a:rect l="T12" t="T13" r="T14" b="T15"/>
              <a:pathLst>
                <a:path w="100" h="50">
                  <a:moveTo>
                    <a:pt x="100" y="25"/>
                  </a:moveTo>
                  <a:lnTo>
                    <a:pt x="0" y="0"/>
                  </a:lnTo>
                  <a:lnTo>
                    <a:pt x="0" y="50"/>
                  </a:lnTo>
                  <a:lnTo>
                    <a:pt x="10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9714" name="Freeform 49">
              <a:extLst>
                <a:ext uri="{FF2B5EF4-FFF2-40B4-BE49-F238E27FC236}">
                  <a16:creationId xmlns:a16="http://schemas.microsoft.com/office/drawing/2014/main" id="{DE2592CB-552B-4A40-9A7E-379258976640}"/>
                </a:ext>
              </a:extLst>
            </p:cNvPr>
            <p:cNvSpPr>
              <a:spLocks/>
            </p:cNvSpPr>
            <p:nvPr/>
          </p:nvSpPr>
          <p:spPr bwMode="auto">
            <a:xfrm>
              <a:off x="3078" y="3539"/>
              <a:ext cx="100" cy="50"/>
            </a:xfrm>
            <a:custGeom>
              <a:avLst/>
              <a:gdLst>
                <a:gd name="T0" fmla="*/ 100 w 100"/>
                <a:gd name="T1" fmla="*/ 25 h 50"/>
                <a:gd name="T2" fmla="*/ 0 w 100"/>
                <a:gd name="T3" fmla="*/ 0 h 50"/>
                <a:gd name="T4" fmla="*/ 0 w 100"/>
                <a:gd name="T5" fmla="*/ 50 h 50"/>
                <a:gd name="T6" fmla="*/ 100 w 100"/>
                <a:gd name="T7" fmla="*/ 25 h 50"/>
                <a:gd name="T8" fmla="*/ 0 60000 65536"/>
                <a:gd name="T9" fmla="*/ 0 60000 65536"/>
                <a:gd name="T10" fmla="*/ 0 60000 65536"/>
                <a:gd name="T11" fmla="*/ 0 60000 65536"/>
                <a:gd name="T12" fmla="*/ 0 w 100"/>
                <a:gd name="T13" fmla="*/ 0 h 50"/>
                <a:gd name="T14" fmla="*/ 100 w 100"/>
                <a:gd name="T15" fmla="*/ 50 h 50"/>
              </a:gdLst>
              <a:ahLst/>
              <a:cxnLst>
                <a:cxn ang="T8">
                  <a:pos x="T0" y="T1"/>
                </a:cxn>
                <a:cxn ang="T9">
                  <a:pos x="T2" y="T3"/>
                </a:cxn>
                <a:cxn ang="T10">
                  <a:pos x="T4" y="T5"/>
                </a:cxn>
                <a:cxn ang="T11">
                  <a:pos x="T6" y="T7"/>
                </a:cxn>
              </a:cxnLst>
              <a:rect l="T12" t="T13" r="T14" b="T15"/>
              <a:pathLst>
                <a:path w="100" h="50">
                  <a:moveTo>
                    <a:pt x="100" y="25"/>
                  </a:moveTo>
                  <a:lnTo>
                    <a:pt x="0" y="0"/>
                  </a:lnTo>
                  <a:lnTo>
                    <a:pt x="0" y="50"/>
                  </a:lnTo>
                  <a:lnTo>
                    <a:pt x="10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9715" name="Freeform 50">
              <a:extLst>
                <a:ext uri="{FF2B5EF4-FFF2-40B4-BE49-F238E27FC236}">
                  <a16:creationId xmlns:a16="http://schemas.microsoft.com/office/drawing/2014/main" id="{616F7A97-FC83-4642-82AE-37C34601382E}"/>
                </a:ext>
              </a:extLst>
            </p:cNvPr>
            <p:cNvSpPr>
              <a:spLocks/>
            </p:cNvSpPr>
            <p:nvPr/>
          </p:nvSpPr>
          <p:spPr bwMode="auto">
            <a:xfrm>
              <a:off x="3078" y="3645"/>
              <a:ext cx="100" cy="50"/>
            </a:xfrm>
            <a:custGeom>
              <a:avLst/>
              <a:gdLst>
                <a:gd name="T0" fmla="*/ 100 w 100"/>
                <a:gd name="T1" fmla="*/ 25 h 50"/>
                <a:gd name="T2" fmla="*/ 0 w 100"/>
                <a:gd name="T3" fmla="*/ 0 h 50"/>
                <a:gd name="T4" fmla="*/ 0 w 100"/>
                <a:gd name="T5" fmla="*/ 50 h 50"/>
                <a:gd name="T6" fmla="*/ 100 w 100"/>
                <a:gd name="T7" fmla="*/ 25 h 50"/>
                <a:gd name="T8" fmla="*/ 0 60000 65536"/>
                <a:gd name="T9" fmla="*/ 0 60000 65536"/>
                <a:gd name="T10" fmla="*/ 0 60000 65536"/>
                <a:gd name="T11" fmla="*/ 0 60000 65536"/>
                <a:gd name="T12" fmla="*/ 0 w 100"/>
                <a:gd name="T13" fmla="*/ 0 h 50"/>
                <a:gd name="T14" fmla="*/ 100 w 100"/>
                <a:gd name="T15" fmla="*/ 50 h 50"/>
              </a:gdLst>
              <a:ahLst/>
              <a:cxnLst>
                <a:cxn ang="T8">
                  <a:pos x="T0" y="T1"/>
                </a:cxn>
                <a:cxn ang="T9">
                  <a:pos x="T2" y="T3"/>
                </a:cxn>
                <a:cxn ang="T10">
                  <a:pos x="T4" y="T5"/>
                </a:cxn>
                <a:cxn ang="T11">
                  <a:pos x="T6" y="T7"/>
                </a:cxn>
              </a:cxnLst>
              <a:rect l="T12" t="T13" r="T14" b="T15"/>
              <a:pathLst>
                <a:path w="100" h="50">
                  <a:moveTo>
                    <a:pt x="100" y="25"/>
                  </a:moveTo>
                  <a:lnTo>
                    <a:pt x="0" y="0"/>
                  </a:lnTo>
                  <a:lnTo>
                    <a:pt x="0" y="50"/>
                  </a:lnTo>
                  <a:lnTo>
                    <a:pt x="10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9716" name="Line 51">
              <a:extLst>
                <a:ext uri="{FF2B5EF4-FFF2-40B4-BE49-F238E27FC236}">
                  <a16:creationId xmlns:a16="http://schemas.microsoft.com/office/drawing/2014/main" id="{B9917305-1940-4C3F-8163-79BB4B386481}"/>
                </a:ext>
              </a:extLst>
            </p:cNvPr>
            <p:cNvSpPr>
              <a:spLocks noChangeShapeType="1"/>
            </p:cNvSpPr>
            <p:nvPr/>
          </p:nvSpPr>
          <p:spPr bwMode="auto">
            <a:xfrm>
              <a:off x="4156" y="3567"/>
              <a:ext cx="260"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29717" name="Line 52">
              <a:extLst>
                <a:ext uri="{FF2B5EF4-FFF2-40B4-BE49-F238E27FC236}">
                  <a16:creationId xmlns:a16="http://schemas.microsoft.com/office/drawing/2014/main" id="{E339E32F-0358-4838-87EC-6AA962B14651}"/>
                </a:ext>
              </a:extLst>
            </p:cNvPr>
            <p:cNvSpPr>
              <a:spLocks noChangeShapeType="1"/>
            </p:cNvSpPr>
            <p:nvPr/>
          </p:nvSpPr>
          <p:spPr bwMode="auto">
            <a:xfrm>
              <a:off x="3034" y="3464"/>
              <a:ext cx="291"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29718" name="Line 53">
              <a:extLst>
                <a:ext uri="{FF2B5EF4-FFF2-40B4-BE49-F238E27FC236}">
                  <a16:creationId xmlns:a16="http://schemas.microsoft.com/office/drawing/2014/main" id="{D1498A43-F196-48BC-8CBE-EE7EC851F7DB}"/>
                </a:ext>
              </a:extLst>
            </p:cNvPr>
            <p:cNvSpPr>
              <a:spLocks noChangeShapeType="1"/>
            </p:cNvSpPr>
            <p:nvPr/>
          </p:nvSpPr>
          <p:spPr bwMode="auto">
            <a:xfrm>
              <a:off x="3034" y="3670"/>
              <a:ext cx="294"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29719" name="Rectangle 54">
              <a:extLst>
                <a:ext uri="{FF2B5EF4-FFF2-40B4-BE49-F238E27FC236}">
                  <a16:creationId xmlns:a16="http://schemas.microsoft.com/office/drawing/2014/main" id="{ADFF29F0-5865-4546-B735-656572968BBC}"/>
                </a:ext>
              </a:extLst>
            </p:cNvPr>
            <p:cNvSpPr>
              <a:spLocks noChangeArrowheads="1"/>
            </p:cNvSpPr>
            <p:nvPr/>
          </p:nvSpPr>
          <p:spPr bwMode="auto">
            <a:xfrm>
              <a:off x="4383" y="3431"/>
              <a:ext cx="6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S</a:t>
              </a:r>
              <a:endParaRPr lang="en-US" altLang="en-US">
                <a:latin typeface="Times New Roman" panose="02020603050405020304" pitchFamily="18" charset="0"/>
              </a:endParaRPr>
            </a:p>
          </p:txBody>
        </p:sp>
        <p:sp>
          <p:nvSpPr>
            <p:cNvPr id="29720" name="Oval 55">
              <a:extLst>
                <a:ext uri="{FF2B5EF4-FFF2-40B4-BE49-F238E27FC236}">
                  <a16:creationId xmlns:a16="http://schemas.microsoft.com/office/drawing/2014/main" id="{35F79DA1-E917-4556-845F-5A89C2A447C2}"/>
                </a:ext>
              </a:extLst>
            </p:cNvPr>
            <p:cNvSpPr>
              <a:spLocks noChangeArrowheads="1"/>
            </p:cNvSpPr>
            <p:nvPr/>
          </p:nvSpPr>
          <p:spPr bwMode="auto">
            <a:xfrm>
              <a:off x="4109" y="3542"/>
              <a:ext cx="47" cy="47"/>
            </a:xfrm>
            <a:prstGeom prst="ellipse">
              <a:avLst/>
            </a:prstGeom>
            <a:solidFill>
              <a:srgbClr val="FFFFFF"/>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29721" name="Rectangle 56">
              <a:extLst>
                <a:ext uri="{FF2B5EF4-FFF2-40B4-BE49-F238E27FC236}">
                  <a16:creationId xmlns:a16="http://schemas.microsoft.com/office/drawing/2014/main" id="{566EF8C3-F44D-4E2C-950D-1631F42E6B12}"/>
                </a:ext>
              </a:extLst>
            </p:cNvPr>
            <p:cNvSpPr>
              <a:spLocks noChangeArrowheads="1"/>
            </p:cNvSpPr>
            <p:nvPr/>
          </p:nvSpPr>
          <p:spPr bwMode="auto">
            <a:xfrm>
              <a:off x="2961" y="3395"/>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a</a:t>
              </a:r>
              <a:endParaRPr lang="en-US" altLang="en-US">
                <a:latin typeface="Times New Roman" panose="02020603050405020304" pitchFamily="18" charset="0"/>
              </a:endParaRPr>
            </a:p>
          </p:txBody>
        </p:sp>
        <p:sp>
          <p:nvSpPr>
            <p:cNvPr id="29722" name="Rectangle 57">
              <a:extLst>
                <a:ext uri="{FF2B5EF4-FFF2-40B4-BE49-F238E27FC236}">
                  <a16:creationId xmlns:a16="http://schemas.microsoft.com/office/drawing/2014/main" id="{E0D88743-0180-4D9C-B48A-B00999C0C258}"/>
                </a:ext>
              </a:extLst>
            </p:cNvPr>
            <p:cNvSpPr>
              <a:spLocks noChangeArrowheads="1"/>
            </p:cNvSpPr>
            <p:nvPr/>
          </p:nvSpPr>
          <p:spPr bwMode="auto">
            <a:xfrm>
              <a:off x="2952" y="3501"/>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b</a:t>
              </a:r>
              <a:endParaRPr lang="en-US" altLang="en-US">
                <a:latin typeface="Times New Roman" panose="02020603050405020304" pitchFamily="18" charset="0"/>
              </a:endParaRPr>
            </a:p>
          </p:txBody>
        </p:sp>
        <p:sp>
          <p:nvSpPr>
            <p:cNvPr id="29723" name="Rectangle 58">
              <a:extLst>
                <a:ext uri="{FF2B5EF4-FFF2-40B4-BE49-F238E27FC236}">
                  <a16:creationId xmlns:a16="http://schemas.microsoft.com/office/drawing/2014/main" id="{DC26DB58-A7AC-4C32-B1F0-3CC8709B010E}"/>
                </a:ext>
              </a:extLst>
            </p:cNvPr>
            <p:cNvSpPr>
              <a:spLocks noChangeArrowheads="1"/>
            </p:cNvSpPr>
            <p:nvPr/>
          </p:nvSpPr>
          <p:spPr bwMode="auto">
            <a:xfrm>
              <a:off x="2964" y="3615"/>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c</a:t>
              </a:r>
              <a:endParaRPr lang="en-US" altLang="en-US">
                <a:latin typeface="Times New Roman" panose="02020603050405020304" pitchFamily="18" charset="0"/>
              </a:endParaRPr>
            </a:p>
          </p:txBody>
        </p:sp>
        <p:sp>
          <p:nvSpPr>
            <p:cNvPr id="29724" name="Freeform 59">
              <a:extLst>
                <a:ext uri="{FF2B5EF4-FFF2-40B4-BE49-F238E27FC236}">
                  <a16:creationId xmlns:a16="http://schemas.microsoft.com/office/drawing/2014/main" id="{AE622A0D-3811-4ABC-A441-D7D1E3926C6F}"/>
                </a:ext>
              </a:extLst>
            </p:cNvPr>
            <p:cNvSpPr>
              <a:spLocks/>
            </p:cNvSpPr>
            <p:nvPr/>
          </p:nvSpPr>
          <p:spPr bwMode="auto">
            <a:xfrm>
              <a:off x="3325" y="3401"/>
              <a:ext cx="384" cy="335"/>
            </a:xfrm>
            <a:custGeom>
              <a:avLst/>
              <a:gdLst>
                <a:gd name="T0" fmla="*/ 0 w 123"/>
                <a:gd name="T1" fmla="*/ 2147483646 h 107"/>
                <a:gd name="T2" fmla="*/ 2147483646 w 123"/>
                <a:gd name="T3" fmla="*/ 2147483646 h 107"/>
                <a:gd name="T4" fmla="*/ 2147483646 w 123"/>
                <a:gd name="T5" fmla="*/ 2147483646 h 107"/>
                <a:gd name="T6" fmla="*/ 2147483646 w 123"/>
                <a:gd name="T7" fmla="*/ 0 h 107"/>
                <a:gd name="T8" fmla="*/ 0 w 123"/>
                <a:gd name="T9" fmla="*/ 0 h 107"/>
                <a:gd name="T10" fmla="*/ 0 w 123"/>
                <a:gd name="T11" fmla="*/ 2147483646 h 107"/>
                <a:gd name="T12" fmla="*/ 0 60000 65536"/>
                <a:gd name="T13" fmla="*/ 0 60000 65536"/>
                <a:gd name="T14" fmla="*/ 0 60000 65536"/>
                <a:gd name="T15" fmla="*/ 0 60000 65536"/>
                <a:gd name="T16" fmla="*/ 0 60000 65536"/>
                <a:gd name="T17" fmla="*/ 0 60000 65536"/>
                <a:gd name="T18" fmla="*/ 0 w 123"/>
                <a:gd name="T19" fmla="*/ 0 h 107"/>
                <a:gd name="T20" fmla="*/ 123 w 123"/>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23" h="107">
                  <a:moveTo>
                    <a:pt x="0" y="107"/>
                  </a:moveTo>
                  <a:cubicBezTo>
                    <a:pt x="69" y="107"/>
                    <a:pt x="69" y="107"/>
                    <a:pt x="69" y="107"/>
                  </a:cubicBezTo>
                  <a:cubicBezTo>
                    <a:pt x="99" y="107"/>
                    <a:pt x="123" y="83"/>
                    <a:pt x="123" y="53"/>
                  </a:cubicBezTo>
                  <a:cubicBezTo>
                    <a:pt x="123" y="24"/>
                    <a:pt x="99" y="0"/>
                    <a:pt x="69" y="0"/>
                  </a:cubicBezTo>
                  <a:cubicBezTo>
                    <a:pt x="0" y="0"/>
                    <a:pt x="0" y="0"/>
                    <a:pt x="0" y="0"/>
                  </a:cubicBezTo>
                  <a:lnTo>
                    <a:pt x="0" y="107"/>
                  </a:lnTo>
                  <a:close/>
                </a:path>
              </a:pathLst>
            </a:custGeom>
            <a:solidFill>
              <a:srgbClr val="FFFFFF"/>
            </a:solidFill>
            <a:ln w="14288">
              <a:solidFill>
                <a:srgbClr val="0078C1"/>
              </a:solidFill>
              <a:miter lim="800000"/>
              <a:headEnd/>
              <a:tailEnd/>
            </a:ln>
          </p:spPr>
          <p:txBody>
            <a:bodyPr/>
            <a:lstStyle/>
            <a:p>
              <a:endParaRPr lang="pt-BR"/>
            </a:p>
          </p:txBody>
        </p:sp>
      </p:grpSp>
      <p:sp>
        <p:nvSpPr>
          <p:cNvPr id="29704" name="Rectangle 61">
            <a:extLst>
              <a:ext uri="{FF2B5EF4-FFF2-40B4-BE49-F238E27FC236}">
                <a16:creationId xmlns:a16="http://schemas.microsoft.com/office/drawing/2014/main" id="{F31B00A0-C0CE-4622-910B-4D651B2A0D1A}"/>
              </a:ext>
            </a:extLst>
          </p:cNvPr>
          <p:cNvSpPr>
            <a:spLocks noChangeArrowheads="1"/>
          </p:cNvSpPr>
          <p:nvPr/>
        </p:nvSpPr>
        <p:spPr bwMode="auto">
          <a:xfrm>
            <a:off x="2819400" y="1066800"/>
            <a:ext cx="3505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endParaRPr lang="en-US" altLang="en-US" sz="1400"/>
          </a:p>
        </p:txBody>
      </p:sp>
      <p:sp>
        <p:nvSpPr>
          <p:cNvPr id="21" name="Forma Livre: Forma 20">
            <a:extLst>
              <a:ext uri="{FF2B5EF4-FFF2-40B4-BE49-F238E27FC236}">
                <a16:creationId xmlns:a16="http://schemas.microsoft.com/office/drawing/2014/main" id="{1BC09203-E905-4E61-94B6-36E3EE262F03}"/>
              </a:ext>
            </a:extLst>
          </p:cNvPr>
          <p:cNvSpPr/>
          <p:nvPr/>
        </p:nvSpPr>
        <p:spPr>
          <a:xfrm>
            <a:off x="2971800" y="3567113"/>
            <a:ext cx="2108200" cy="357187"/>
          </a:xfrm>
          <a:custGeom>
            <a:avLst/>
            <a:gdLst>
              <a:gd name="connsiteX0" fmla="*/ 0 w 2541814"/>
              <a:gd name="connsiteY0" fmla="*/ 740228 h 815668"/>
              <a:gd name="connsiteX1" fmla="*/ 1894114 w 2541814"/>
              <a:gd name="connsiteY1" fmla="*/ 745671 h 815668"/>
              <a:gd name="connsiteX2" fmla="*/ 2541814 w 2541814"/>
              <a:gd name="connsiteY2" fmla="*/ 0 h 815668"/>
            </a:gdLst>
            <a:ahLst/>
            <a:cxnLst>
              <a:cxn ang="0">
                <a:pos x="connsiteX0" y="connsiteY0"/>
              </a:cxn>
              <a:cxn ang="0">
                <a:pos x="connsiteX1" y="connsiteY1"/>
              </a:cxn>
              <a:cxn ang="0">
                <a:pos x="connsiteX2" y="connsiteY2"/>
              </a:cxn>
            </a:cxnLst>
            <a:rect l="l" t="t" r="r" b="b"/>
            <a:pathLst>
              <a:path w="2541814" h="815668">
                <a:moveTo>
                  <a:pt x="0" y="740228"/>
                </a:moveTo>
                <a:cubicBezTo>
                  <a:pt x="735239" y="804635"/>
                  <a:pt x="1470478" y="869042"/>
                  <a:pt x="1894114" y="745671"/>
                </a:cubicBezTo>
                <a:cubicBezTo>
                  <a:pt x="2317750" y="622300"/>
                  <a:pt x="2429782" y="311150"/>
                  <a:pt x="2541814" y="0"/>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CaixaDeTexto 1">
            <a:extLst>
              <a:ext uri="{FF2B5EF4-FFF2-40B4-BE49-F238E27FC236}">
                <a16:creationId xmlns:a16="http://schemas.microsoft.com/office/drawing/2014/main" id="{D4C75792-8983-4B13-B2B2-89E286621B53}"/>
              </a:ext>
            </a:extLst>
          </p:cNvPr>
          <p:cNvSpPr txBox="1"/>
          <p:nvPr/>
        </p:nvSpPr>
        <p:spPr>
          <a:xfrm>
            <a:off x="5273675" y="2266950"/>
            <a:ext cx="946150" cy="276225"/>
          </a:xfrm>
          <a:prstGeom prst="rect">
            <a:avLst/>
          </a:prstGeom>
          <a:noFill/>
        </p:spPr>
        <p:txBody>
          <a:bodyPr>
            <a:spAutoFit/>
          </a:bodyPr>
          <a:lstStyle/>
          <a:p>
            <a:pPr>
              <a:defRPr/>
            </a:pPr>
            <a:r>
              <a:rPr lang="pt-BR" sz="1200" dirty="0">
                <a:solidFill>
                  <a:srgbClr val="FF0000"/>
                </a:solidFill>
                <a:latin typeface="+mn-lt"/>
              </a:rPr>
              <a:t>equivale 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a:extLst>
              <a:ext uri="{FF2B5EF4-FFF2-40B4-BE49-F238E27FC236}">
                <a16:creationId xmlns:a16="http://schemas.microsoft.com/office/drawing/2014/main" id="{8647A696-416F-410A-BF74-16212BDCB18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F5079C4C-CE13-45B7-9EDA-37D848FAF43E}" type="slidenum">
              <a:rPr lang="en-US" altLang="en-US" sz="1400" smtClean="0">
                <a:latin typeface="Times New Roman" panose="02020603050405020304" pitchFamily="18" charset="0"/>
              </a:rPr>
              <a:pPr>
                <a:spcBef>
                  <a:spcPct val="0"/>
                </a:spcBef>
                <a:buFontTx/>
                <a:buNone/>
              </a:pPr>
              <a:t>15</a:t>
            </a:fld>
            <a:endParaRPr lang="en-US" altLang="en-US" sz="1400">
              <a:latin typeface="Times New Roman" panose="02020603050405020304" pitchFamily="18" charset="0"/>
            </a:endParaRPr>
          </a:p>
        </p:txBody>
      </p:sp>
      <p:sp>
        <p:nvSpPr>
          <p:cNvPr id="31747" name="Rectangle 2">
            <a:extLst>
              <a:ext uri="{FF2B5EF4-FFF2-40B4-BE49-F238E27FC236}">
                <a16:creationId xmlns:a16="http://schemas.microsoft.com/office/drawing/2014/main" id="{9187016D-A5DA-4B5D-8DC3-0F2B6B8B85F2}"/>
              </a:ext>
            </a:extLst>
          </p:cNvPr>
          <p:cNvSpPr>
            <a:spLocks noGrp="1" noChangeArrowheads="1"/>
          </p:cNvSpPr>
          <p:nvPr>
            <p:ph type="title"/>
          </p:nvPr>
        </p:nvSpPr>
        <p:spPr/>
        <p:txBody>
          <a:bodyPr/>
          <a:lstStyle/>
          <a:p>
            <a:pPr eaLnBrk="1" hangingPunct="1"/>
            <a:r>
              <a:rPr lang="pt-BR" altLang="en-US"/>
              <a:t>Representações de Funções de Chaveamento</a:t>
            </a:r>
          </a:p>
        </p:txBody>
      </p:sp>
      <p:sp>
        <p:nvSpPr>
          <p:cNvPr id="31748" name="Rectangle 3">
            <a:extLst>
              <a:ext uri="{FF2B5EF4-FFF2-40B4-BE49-F238E27FC236}">
                <a16:creationId xmlns:a16="http://schemas.microsoft.com/office/drawing/2014/main" id="{1C916D01-8B02-401A-A6BA-B6E4C82B7C69}"/>
              </a:ext>
            </a:extLst>
          </p:cNvPr>
          <p:cNvSpPr>
            <a:spLocks noGrp="1" noChangeArrowheads="1"/>
          </p:cNvSpPr>
          <p:nvPr>
            <p:ph type="body" idx="1"/>
          </p:nvPr>
        </p:nvSpPr>
        <p:spPr>
          <a:xfrm>
            <a:off x="228600" y="5181600"/>
            <a:ext cx="8610600" cy="914400"/>
          </a:xfrm>
        </p:spPr>
        <p:txBody>
          <a:bodyPr/>
          <a:lstStyle/>
          <a:p>
            <a:pPr eaLnBrk="1" hangingPunct="1">
              <a:lnSpc>
                <a:spcPct val="90000"/>
              </a:lnSpc>
            </a:pPr>
            <a:r>
              <a:rPr lang="pt-BR" altLang="en-US" sz="1800" dirty="0"/>
              <a:t>Uma função de chaveamento pode ser representada de diferentes formas</a:t>
            </a:r>
          </a:p>
          <a:p>
            <a:pPr lvl="1" eaLnBrk="1" hangingPunct="1">
              <a:lnSpc>
                <a:spcPct val="90000"/>
              </a:lnSpc>
            </a:pPr>
            <a:r>
              <a:rPr lang="pt-BR" altLang="en-US" sz="1600" dirty="0"/>
              <a:t>Acima mostram-se 7 representações de uma função (</a:t>
            </a:r>
            <a:r>
              <a:rPr lang="pt-BR" altLang="en-US" sz="1600" i="1" dirty="0"/>
              <a:t>degenerada</a:t>
            </a:r>
            <a:r>
              <a:rPr lang="pt-BR" altLang="en-US" sz="1600" dirty="0"/>
              <a:t>) F(</a:t>
            </a:r>
            <a:r>
              <a:rPr lang="pt-BR" altLang="en-US" sz="1600" dirty="0" err="1"/>
              <a:t>a,b</a:t>
            </a:r>
            <a:r>
              <a:rPr lang="pt-BR" altLang="en-US" sz="1600" dirty="0"/>
              <a:t>) usando 4 métodos diferentes: Linguagem Natural, Equações, Circuitos, e Tabelas Verdade</a:t>
            </a:r>
          </a:p>
        </p:txBody>
      </p:sp>
      <p:sp>
        <p:nvSpPr>
          <p:cNvPr id="31749" name="Line 127">
            <a:extLst>
              <a:ext uri="{FF2B5EF4-FFF2-40B4-BE49-F238E27FC236}">
                <a16:creationId xmlns:a16="http://schemas.microsoft.com/office/drawing/2014/main" id="{EEC9C947-C6D5-4E0E-8968-F43A01F89C98}"/>
              </a:ext>
            </a:extLst>
          </p:cNvPr>
          <p:cNvSpPr>
            <a:spLocks noChangeShapeType="1"/>
          </p:cNvSpPr>
          <p:nvPr/>
        </p:nvSpPr>
        <p:spPr bwMode="auto">
          <a:xfrm>
            <a:off x="6175375" y="2582863"/>
            <a:ext cx="100013" cy="3175"/>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31750" name="Oval 128">
            <a:extLst>
              <a:ext uri="{FF2B5EF4-FFF2-40B4-BE49-F238E27FC236}">
                <a16:creationId xmlns:a16="http://schemas.microsoft.com/office/drawing/2014/main" id="{7C0002FC-1D2E-4C70-B038-3D120901A8FF}"/>
              </a:ext>
            </a:extLst>
          </p:cNvPr>
          <p:cNvSpPr>
            <a:spLocks noChangeArrowheads="1"/>
          </p:cNvSpPr>
          <p:nvPr/>
        </p:nvSpPr>
        <p:spPr bwMode="auto">
          <a:xfrm>
            <a:off x="4487863" y="1931988"/>
            <a:ext cx="79375" cy="92075"/>
          </a:xfrm>
          <a:prstGeom prst="ellipse">
            <a:avLst/>
          </a:prstGeom>
          <a:solidFill>
            <a:srgbClr val="000000"/>
          </a:solidFill>
          <a:ln w="11113">
            <a:solidFill>
              <a:srgbClr val="000000"/>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31751" name="Oval 129">
            <a:extLst>
              <a:ext uri="{FF2B5EF4-FFF2-40B4-BE49-F238E27FC236}">
                <a16:creationId xmlns:a16="http://schemas.microsoft.com/office/drawing/2014/main" id="{6E9C6FDF-5FA3-4C44-910C-5D4BBBE269D1}"/>
              </a:ext>
            </a:extLst>
          </p:cNvPr>
          <p:cNvSpPr>
            <a:spLocks noChangeArrowheads="1"/>
          </p:cNvSpPr>
          <p:nvPr/>
        </p:nvSpPr>
        <p:spPr bwMode="auto">
          <a:xfrm>
            <a:off x="4375150" y="2363788"/>
            <a:ext cx="79375" cy="96837"/>
          </a:xfrm>
          <a:prstGeom prst="ellipse">
            <a:avLst/>
          </a:prstGeom>
          <a:solidFill>
            <a:srgbClr val="000000"/>
          </a:solidFill>
          <a:ln w="11113">
            <a:solidFill>
              <a:srgbClr val="000000"/>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31752" name="Line 130">
            <a:extLst>
              <a:ext uri="{FF2B5EF4-FFF2-40B4-BE49-F238E27FC236}">
                <a16:creationId xmlns:a16="http://schemas.microsoft.com/office/drawing/2014/main" id="{F8259E30-946D-4921-A36D-4B800BD769E2}"/>
              </a:ext>
            </a:extLst>
          </p:cNvPr>
          <p:cNvSpPr>
            <a:spLocks noChangeShapeType="1"/>
          </p:cNvSpPr>
          <p:nvPr/>
        </p:nvSpPr>
        <p:spPr bwMode="auto">
          <a:xfrm>
            <a:off x="4908550" y="2843213"/>
            <a:ext cx="185738" cy="3175"/>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31753" name="Freeform 131">
            <a:extLst>
              <a:ext uri="{FF2B5EF4-FFF2-40B4-BE49-F238E27FC236}">
                <a16:creationId xmlns:a16="http://schemas.microsoft.com/office/drawing/2014/main" id="{6E725575-D7E3-479D-BC30-E980DC345177}"/>
              </a:ext>
            </a:extLst>
          </p:cNvPr>
          <p:cNvSpPr>
            <a:spLocks/>
          </p:cNvSpPr>
          <p:nvPr/>
        </p:nvSpPr>
        <p:spPr bwMode="auto">
          <a:xfrm>
            <a:off x="4530725" y="1974850"/>
            <a:ext cx="88900" cy="868363"/>
          </a:xfrm>
          <a:custGeom>
            <a:avLst/>
            <a:gdLst>
              <a:gd name="T0" fmla="*/ 2147483646 w 53"/>
              <a:gd name="T1" fmla="*/ 2147483646 h 447"/>
              <a:gd name="T2" fmla="*/ 0 w 53"/>
              <a:gd name="T3" fmla="*/ 2147483646 h 447"/>
              <a:gd name="T4" fmla="*/ 0 w 53"/>
              <a:gd name="T5" fmla="*/ 0 h 447"/>
              <a:gd name="T6" fmla="*/ 0 60000 65536"/>
              <a:gd name="T7" fmla="*/ 0 60000 65536"/>
              <a:gd name="T8" fmla="*/ 0 60000 65536"/>
              <a:gd name="T9" fmla="*/ 0 w 53"/>
              <a:gd name="T10" fmla="*/ 0 h 447"/>
              <a:gd name="T11" fmla="*/ 53 w 53"/>
              <a:gd name="T12" fmla="*/ 447 h 447"/>
            </a:gdLst>
            <a:ahLst/>
            <a:cxnLst>
              <a:cxn ang="T6">
                <a:pos x="T0" y="T1"/>
              </a:cxn>
              <a:cxn ang="T7">
                <a:pos x="T2" y="T3"/>
              </a:cxn>
              <a:cxn ang="T8">
                <a:pos x="T4" y="T5"/>
              </a:cxn>
            </a:cxnLst>
            <a:rect l="T9" t="T10" r="T11" b="T12"/>
            <a:pathLst>
              <a:path w="53" h="447">
                <a:moveTo>
                  <a:pt x="53" y="447"/>
                </a:moveTo>
                <a:lnTo>
                  <a:pt x="0" y="447"/>
                </a:lnTo>
                <a:lnTo>
                  <a:pt x="0" y="0"/>
                </a:lnTo>
              </a:path>
            </a:pathLst>
          </a:custGeom>
          <a:noFill/>
          <a:ln w="206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31754" name="Freeform 132">
            <a:extLst>
              <a:ext uri="{FF2B5EF4-FFF2-40B4-BE49-F238E27FC236}">
                <a16:creationId xmlns:a16="http://schemas.microsoft.com/office/drawing/2014/main" id="{93C91471-D54E-404F-B666-C40CC9714C69}"/>
              </a:ext>
            </a:extLst>
          </p:cNvPr>
          <p:cNvSpPr>
            <a:spLocks/>
          </p:cNvSpPr>
          <p:nvPr/>
        </p:nvSpPr>
        <p:spPr bwMode="auto">
          <a:xfrm>
            <a:off x="4619625" y="2649538"/>
            <a:ext cx="266700" cy="382587"/>
          </a:xfrm>
          <a:custGeom>
            <a:avLst/>
            <a:gdLst>
              <a:gd name="T0" fmla="*/ 0 w 156"/>
              <a:gd name="T1" fmla="*/ 2147483646 h 197"/>
              <a:gd name="T2" fmla="*/ 2147483646 w 156"/>
              <a:gd name="T3" fmla="*/ 2147483646 h 197"/>
              <a:gd name="T4" fmla="*/ 0 w 156"/>
              <a:gd name="T5" fmla="*/ 0 h 197"/>
              <a:gd name="T6" fmla="*/ 0 w 156"/>
              <a:gd name="T7" fmla="*/ 2147483646 h 197"/>
              <a:gd name="T8" fmla="*/ 0 60000 65536"/>
              <a:gd name="T9" fmla="*/ 0 60000 65536"/>
              <a:gd name="T10" fmla="*/ 0 60000 65536"/>
              <a:gd name="T11" fmla="*/ 0 60000 65536"/>
              <a:gd name="T12" fmla="*/ 0 w 156"/>
              <a:gd name="T13" fmla="*/ 0 h 197"/>
              <a:gd name="T14" fmla="*/ 156 w 156"/>
              <a:gd name="T15" fmla="*/ 197 h 197"/>
            </a:gdLst>
            <a:ahLst/>
            <a:cxnLst>
              <a:cxn ang="T8">
                <a:pos x="T0" y="T1"/>
              </a:cxn>
              <a:cxn ang="T9">
                <a:pos x="T2" y="T3"/>
              </a:cxn>
              <a:cxn ang="T10">
                <a:pos x="T4" y="T5"/>
              </a:cxn>
              <a:cxn ang="T11">
                <a:pos x="T6" y="T7"/>
              </a:cxn>
            </a:cxnLst>
            <a:rect l="T12" t="T13" r="T14" b="T15"/>
            <a:pathLst>
              <a:path w="156" h="197">
                <a:moveTo>
                  <a:pt x="0" y="197"/>
                </a:moveTo>
                <a:lnTo>
                  <a:pt x="156" y="100"/>
                </a:lnTo>
                <a:lnTo>
                  <a:pt x="0" y="0"/>
                </a:lnTo>
                <a:lnTo>
                  <a:pt x="0" y="197"/>
                </a:lnTo>
                <a:close/>
              </a:path>
            </a:pathLst>
          </a:custGeom>
          <a:solidFill>
            <a:srgbClr val="FFFFFF"/>
          </a:solidFill>
          <a:ln w="15875">
            <a:solidFill>
              <a:srgbClr val="0078C1"/>
            </a:solidFill>
            <a:miter lim="800000"/>
            <a:headEnd/>
            <a:tailEnd/>
          </a:ln>
        </p:spPr>
        <p:txBody>
          <a:bodyPr/>
          <a:lstStyle/>
          <a:p>
            <a:endParaRPr lang="pt-BR"/>
          </a:p>
        </p:txBody>
      </p:sp>
      <p:sp>
        <p:nvSpPr>
          <p:cNvPr id="31755" name="Oval 133">
            <a:extLst>
              <a:ext uri="{FF2B5EF4-FFF2-40B4-BE49-F238E27FC236}">
                <a16:creationId xmlns:a16="http://schemas.microsoft.com/office/drawing/2014/main" id="{24F56AC0-8DC3-4644-B2EB-8EEF9592C321}"/>
              </a:ext>
            </a:extLst>
          </p:cNvPr>
          <p:cNvSpPr>
            <a:spLocks noChangeArrowheads="1"/>
          </p:cNvSpPr>
          <p:nvPr/>
        </p:nvSpPr>
        <p:spPr bwMode="auto">
          <a:xfrm>
            <a:off x="4891088" y="2806700"/>
            <a:ext cx="58737" cy="68263"/>
          </a:xfrm>
          <a:prstGeom prst="ellipse">
            <a:avLst/>
          </a:prstGeom>
          <a:solidFill>
            <a:srgbClr val="FFFFFF"/>
          </a:solidFill>
          <a:ln w="11113">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31756" name="Line 134">
            <a:extLst>
              <a:ext uri="{FF2B5EF4-FFF2-40B4-BE49-F238E27FC236}">
                <a16:creationId xmlns:a16="http://schemas.microsoft.com/office/drawing/2014/main" id="{BA27B572-6152-49B7-A82E-5631A84B9F16}"/>
              </a:ext>
            </a:extLst>
          </p:cNvPr>
          <p:cNvSpPr>
            <a:spLocks noChangeShapeType="1"/>
          </p:cNvSpPr>
          <p:nvPr/>
        </p:nvSpPr>
        <p:spPr bwMode="auto">
          <a:xfrm>
            <a:off x="5376863" y="3827463"/>
            <a:ext cx="322262" cy="1587"/>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31757" name="Line 135">
            <a:extLst>
              <a:ext uri="{FF2B5EF4-FFF2-40B4-BE49-F238E27FC236}">
                <a16:creationId xmlns:a16="http://schemas.microsoft.com/office/drawing/2014/main" id="{C8AE42E5-74F4-48BA-95B5-044A39C8AEA8}"/>
              </a:ext>
            </a:extLst>
          </p:cNvPr>
          <p:cNvSpPr>
            <a:spLocks noChangeShapeType="1"/>
          </p:cNvSpPr>
          <p:nvPr/>
        </p:nvSpPr>
        <p:spPr bwMode="auto">
          <a:xfrm>
            <a:off x="4752975" y="3827463"/>
            <a:ext cx="341313" cy="1587"/>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31758" name="Freeform 136">
            <a:extLst>
              <a:ext uri="{FF2B5EF4-FFF2-40B4-BE49-F238E27FC236}">
                <a16:creationId xmlns:a16="http://schemas.microsoft.com/office/drawing/2014/main" id="{CFD0FDF9-8E37-45E1-918C-FE39CF4330D4}"/>
              </a:ext>
            </a:extLst>
          </p:cNvPr>
          <p:cNvSpPr>
            <a:spLocks/>
          </p:cNvSpPr>
          <p:nvPr/>
        </p:nvSpPr>
        <p:spPr bwMode="auto">
          <a:xfrm>
            <a:off x="5094288" y="3633788"/>
            <a:ext cx="265112" cy="382587"/>
          </a:xfrm>
          <a:custGeom>
            <a:avLst/>
            <a:gdLst>
              <a:gd name="T0" fmla="*/ 0 w 156"/>
              <a:gd name="T1" fmla="*/ 2147483646 h 197"/>
              <a:gd name="T2" fmla="*/ 2147483646 w 156"/>
              <a:gd name="T3" fmla="*/ 2147483646 h 197"/>
              <a:gd name="T4" fmla="*/ 0 w 156"/>
              <a:gd name="T5" fmla="*/ 0 h 197"/>
              <a:gd name="T6" fmla="*/ 0 w 156"/>
              <a:gd name="T7" fmla="*/ 2147483646 h 197"/>
              <a:gd name="T8" fmla="*/ 0 60000 65536"/>
              <a:gd name="T9" fmla="*/ 0 60000 65536"/>
              <a:gd name="T10" fmla="*/ 0 60000 65536"/>
              <a:gd name="T11" fmla="*/ 0 60000 65536"/>
              <a:gd name="T12" fmla="*/ 0 w 156"/>
              <a:gd name="T13" fmla="*/ 0 h 197"/>
              <a:gd name="T14" fmla="*/ 156 w 156"/>
              <a:gd name="T15" fmla="*/ 197 h 197"/>
            </a:gdLst>
            <a:ahLst/>
            <a:cxnLst>
              <a:cxn ang="T8">
                <a:pos x="T0" y="T1"/>
              </a:cxn>
              <a:cxn ang="T9">
                <a:pos x="T2" y="T3"/>
              </a:cxn>
              <a:cxn ang="T10">
                <a:pos x="T4" y="T5"/>
              </a:cxn>
              <a:cxn ang="T11">
                <a:pos x="T6" y="T7"/>
              </a:cxn>
            </a:cxnLst>
            <a:rect l="T12" t="T13" r="T14" b="T15"/>
            <a:pathLst>
              <a:path w="156" h="197">
                <a:moveTo>
                  <a:pt x="0" y="197"/>
                </a:moveTo>
                <a:lnTo>
                  <a:pt x="156" y="100"/>
                </a:lnTo>
                <a:lnTo>
                  <a:pt x="0" y="0"/>
                </a:lnTo>
                <a:lnTo>
                  <a:pt x="0" y="197"/>
                </a:lnTo>
                <a:close/>
              </a:path>
            </a:pathLst>
          </a:custGeom>
          <a:solidFill>
            <a:srgbClr val="FFFFFF"/>
          </a:solidFill>
          <a:ln w="15875">
            <a:solidFill>
              <a:srgbClr val="0078C1"/>
            </a:solidFill>
            <a:miter lim="800000"/>
            <a:headEnd/>
            <a:tailEnd/>
          </a:ln>
        </p:spPr>
        <p:txBody>
          <a:bodyPr/>
          <a:lstStyle/>
          <a:p>
            <a:endParaRPr lang="pt-BR"/>
          </a:p>
        </p:txBody>
      </p:sp>
      <p:sp>
        <p:nvSpPr>
          <p:cNvPr id="31759" name="Oval 137">
            <a:extLst>
              <a:ext uri="{FF2B5EF4-FFF2-40B4-BE49-F238E27FC236}">
                <a16:creationId xmlns:a16="http://schemas.microsoft.com/office/drawing/2014/main" id="{8B40C09D-ABF1-4739-9C82-96E8DF337618}"/>
              </a:ext>
            </a:extLst>
          </p:cNvPr>
          <p:cNvSpPr>
            <a:spLocks noChangeArrowheads="1"/>
          </p:cNvSpPr>
          <p:nvPr/>
        </p:nvSpPr>
        <p:spPr bwMode="auto">
          <a:xfrm>
            <a:off x="5359400" y="3792538"/>
            <a:ext cx="65088" cy="66675"/>
          </a:xfrm>
          <a:prstGeom prst="ellipse">
            <a:avLst/>
          </a:prstGeom>
          <a:solidFill>
            <a:srgbClr val="FFFFFF"/>
          </a:solidFill>
          <a:ln w="11113">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31760" name="Line 138">
            <a:extLst>
              <a:ext uri="{FF2B5EF4-FFF2-40B4-BE49-F238E27FC236}">
                <a16:creationId xmlns:a16="http://schemas.microsoft.com/office/drawing/2014/main" id="{31F30EC8-B92E-4CEA-8FF0-EF4DC51B6F9D}"/>
              </a:ext>
            </a:extLst>
          </p:cNvPr>
          <p:cNvSpPr>
            <a:spLocks noChangeShapeType="1"/>
          </p:cNvSpPr>
          <p:nvPr/>
        </p:nvSpPr>
        <p:spPr bwMode="auto">
          <a:xfrm flipH="1" flipV="1">
            <a:off x="2171699" y="3086100"/>
            <a:ext cx="1365251" cy="1449388"/>
          </a:xfrm>
          <a:prstGeom prst="line">
            <a:avLst/>
          </a:prstGeom>
          <a:noFill/>
          <a:ln w="158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31761" name="Freeform 139">
            <a:extLst>
              <a:ext uri="{FF2B5EF4-FFF2-40B4-BE49-F238E27FC236}">
                <a16:creationId xmlns:a16="http://schemas.microsoft.com/office/drawing/2014/main" id="{31471D7D-FF8F-4257-B1CF-D7C017E3A470}"/>
              </a:ext>
            </a:extLst>
          </p:cNvPr>
          <p:cNvSpPr>
            <a:spLocks/>
          </p:cNvSpPr>
          <p:nvPr/>
        </p:nvSpPr>
        <p:spPr bwMode="auto">
          <a:xfrm>
            <a:off x="2097088" y="3014663"/>
            <a:ext cx="117475" cy="120650"/>
          </a:xfrm>
          <a:custGeom>
            <a:avLst/>
            <a:gdLst>
              <a:gd name="T0" fmla="*/ 0 w 69"/>
              <a:gd name="T1" fmla="*/ 0 h 62"/>
              <a:gd name="T2" fmla="*/ 2147483646 w 69"/>
              <a:gd name="T3" fmla="*/ 2147483646 h 62"/>
              <a:gd name="T4" fmla="*/ 2147483646 w 69"/>
              <a:gd name="T5" fmla="*/ 2147483646 h 62"/>
              <a:gd name="T6" fmla="*/ 0 w 69"/>
              <a:gd name="T7" fmla="*/ 0 h 62"/>
              <a:gd name="T8" fmla="*/ 0 60000 65536"/>
              <a:gd name="T9" fmla="*/ 0 60000 65536"/>
              <a:gd name="T10" fmla="*/ 0 60000 65536"/>
              <a:gd name="T11" fmla="*/ 0 60000 65536"/>
              <a:gd name="T12" fmla="*/ 0 w 69"/>
              <a:gd name="T13" fmla="*/ 0 h 62"/>
              <a:gd name="T14" fmla="*/ 69 w 69"/>
              <a:gd name="T15" fmla="*/ 62 h 62"/>
            </a:gdLst>
            <a:ahLst/>
            <a:cxnLst>
              <a:cxn ang="T8">
                <a:pos x="T0" y="T1"/>
              </a:cxn>
              <a:cxn ang="T9">
                <a:pos x="T2" y="T3"/>
              </a:cxn>
              <a:cxn ang="T10">
                <a:pos x="T4" y="T5"/>
              </a:cxn>
              <a:cxn ang="T11">
                <a:pos x="T6" y="T7"/>
              </a:cxn>
            </a:cxnLst>
            <a:rect l="T12" t="T13" r="T14" b="T15"/>
            <a:pathLst>
              <a:path w="69" h="62">
                <a:moveTo>
                  <a:pt x="0" y="0"/>
                </a:moveTo>
                <a:lnTo>
                  <a:pt x="44" y="62"/>
                </a:lnTo>
                <a:lnTo>
                  <a:pt x="69" y="3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1762" name="Freeform 140">
            <a:extLst>
              <a:ext uri="{FF2B5EF4-FFF2-40B4-BE49-F238E27FC236}">
                <a16:creationId xmlns:a16="http://schemas.microsoft.com/office/drawing/2014/main" id="{3D5880EC-C756-458E-BD0D-FDE1E0260452}"/>
              </a:ext>
            </a:extLst>
          </p:cNvPr>
          <p:cNvSpPr>
            <a:spLocks/>
          </p:cNvSpPr>
          <p:nvPr/>
        </p:nvSpPr>
        <p:spPr bwMode="auto">
          <a:xfrm>
            <a:off x="6875463" y="3724275"/>
            <a:ext cx="128587" cy="92075"/>
          </a:xfrm>
          <a:custGeom>
            <a:avLst/>
            <a:gdLst>
              <a:gd name="T0" fmla="*/ 2147483646 w 75"/>
              <a:gd name="T1" fmla="*/ 0 h 47"/>
              <a:gd name="T2" fmla="*/ 0 w 75"/>
              <a:gd name="T3" fmla="*/ 2147483646 h 47"/>
              <a:gd name="T4" fmla="*/ 2147483646 w 75"/>
              <a:gd name="T5" fmla="*/ 2147483646 h 47"/>
              <a:gd name="T6" fmla="*/ 2147483646 w 75"/>
              <a:gd name="T7" fmla="*/ 0 h 47"/>
              <a:gd name="T8" fmla="*/ 0 60000 65536"/>
              <a:gd name="T9" fmla="*/ 0 60000 65536"/>
              <a:gd name="T10" fmla="*/ 0 60000 65536"/>
              <a:gd name="T11" fmla="*/ 0 60000 65536"/>
              <a:gd name="T12" fmla="*/ 0 w 75"/>
              <a:gd name="T13" fmla="*/ 0 h 47"/>
              <a:gd name="T14" fmla="*/ 75 w 75"/>
              <a:gd name="T15" fmla="*/ 47 h 47"/>
            </a:gdLst>
            <a:ahLst/>
            <a:cxnLst>
              <a:cxn ang="T8">
                <a:pos x="T0" y="T1"/>
              </a:cxn>
              <a:cxn ang="T9">
                <a:pos x="T2" y="T3"/>
              </a:cxn>
              <a:cxn ang="T10">
                <a:pos x="T4" y="T5"/>
              </a:cxn>
              <a:cxn ang="T11">
                <a:pos x="T6" y="T7"/>
              </a:cxn>
            </a:cxnLst>
            <a:rect l="T12" t="T13" r="T14" b="T15"/>
            <a:pathLst>
              <a:path w="75" h="47">
                <a:moveTo>
                  <a:pt x="75" y="0"/>
                </a:moveTo>
                <a:lnTo>
                  <a:pt x="0" y="13"/>
                </a:lnTo>
                <a:lnTo>
                  <a:pt x="13" y="47"/>
                </a:lnTo>
                <a:lnTo>
                  <a:pt x="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1763" name="Line 141">
            <a:extLst>
              <a:ext uri="{FF2B5EF4-FFF2-40B4-BE49-F238E27FC236}">
                <a16:creationId xmlns:a16="http://schemas.microsoft.com/office/drawing/2014/main" id="{19F17E6B-F0B2-426D-88E9-038D5FA06E86}"/>
              </a:ext>
            </a:extLst>
          </p:cNvPr>
          <p:cNvSpPr>
            <a:spLocks noChangeShapeType="1"/>
          </p:cNvSpPr>
          <p:nvPr/>
        </p:nvSpPr>
        <p:spPr bwMode="auto">
          <a:xfrm flipH="1" flipV="1">
            <a:off x="2870199" y="1660524"/>
            <a:ext cx="1279525" cy="2806700"/>
          </a:xfrm>
          <a:prstGeom prst="line">
            <a:avLst/>
          </a:prstGeom>
          <a:noFill/>
          <a:ln w="158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31764" name="Freeform 142">
            <a:extLst>
              <a:ext uri="{FF2B5EF4-FFF2-40B4-BE49-F238E27FC236}">
                <a16:creationId xmlns:a16="http://schemas.microsoft.com/office/drawing/2014/main" id="{D245A6CD-40E7-4B61-A774-4CA25A6FAE23}"/>
              </a:ext>
            </a:extLst>
          </p:cNvPr>
          <p:cNvSpPr>
            <a:spLocks/>
          </p:cNvSpPr>
          <p:nvPr/>
        </p:nvSpPr>
        <p:spPr bwMode="auto">
          <a:xfrm>
            <a:off x="2820988" y="1557338"/>
            <a:ext cx="87312" cy="146050"/>
          </a:xfrm>
          <a:custGeom>
            <a:avLst/>
            <a:gdLst>
              <a:gd name="T0" fmla="*/ 0 w 51"/>
              <a:gd name="T1" fmla="*/ 0 h 75"/>
              <a:gd name="T2" fmla="*/ 2147483646 w 51"/>
              <a:gd name="T3" fmla="*/ 2147483646 h 75"/>
              <a:gd name="T4" fmla="*/ 2147483646 w 51"/>
              <a:gd name="T5" fmla="*/ 2147483646 h 75"/>
              <a:gd name="T6" fmla="*/ 0 w 51"/>
              <a:gd name="T7" fmla="*/ 0 h 75"/>
              <a:gd name="T8" fmla="*/ 0 60000 65536"/>
              <a:gd name="T9" fmla="*/ 0 60000 65536"/>
              <a:gd name="T10" fmla="*/ 0 60000 65536"/>
              <a:gd name="T11" fmla="*/ 0 60000 65536"/>
              <a:gd name="T12" fmla="*/ 0 w 51"/>
              <a:gd name="T13" fmla="*/ 0 h 75"/>
              <a:gd name="T14" fmla="*/ 51 w 51"/>
              <a:gd name="T15" fmla="*/ 75 h 75"/>
            </a:gdLst>
            <a:ahLst/>
            <a:cxnLst>
              <a:cxn ang="T8">
                <a:pos x="T0" y="T1"/>
              </a:cxn>
              <a:cxn ang="T9">
                <a:pos x="T2" y="T3"/>
              </a:cxn>
              <a:cxn ang="T10">
                <a:pos x="T4" y="T5"/>
              </a:cxn>
              <a:cxn ang="T11">
                <a:pos x="T6" y="T7"/>
              </a:cxn>
            </a:cxnLst>
            <a:rect l="T12" t="T13" r="T14" b="T15"/>
            <a:pathLst>
              <a:path w="51" h="75">
                <a:moveTo>
                  <a:pt x="0" y="0"/>
                </a:moveTo>
                <a:lnTo>
                  <a:pt x="16" y="75"/>
                </a:lnTo>
                <a:lnTo>
                  <a:pt x="51" y="5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1765" name="Line 143">
            <a:extLst>
              <a:ext uri="{FF2B5EF4-FFF2-40B4-BE49-F238E27FC236}">
                <a16:creationId xmlns:a16="http://schemas.microsoft.com/office/drawing/2014/main" id="{87106BFC-98B8-4D03-B662-E466A1AEF401}"/>
              </a:ext>
            </a:extLst>
          </p:cNvPr>
          <p:cNvSpPr>
            <a:spLocks noChangeShapeType="1"/>
          </p:cNvSpPr>
          <p:nvPr/>
        </p:nvSpPr>
        <p:spPr bwMode="auto">
          <a:xfrm flipH="1" flipV="1">
            <a:off x="3257550" y="2868613"/>
            <a:ext cx="669926" cy="1598612"/>
          </a:xfrm>
          <a:prstGeom prst="line">
            <a:avLst/>
          </a:prstGeom>
          <a:noFill/>
          <a:ln w="158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31766" name="Freeform 144">
            <a:extLst>
              <a:ext uri="{FF2B5EF4-FFF2-40B4-BE49-F238E27FC236}">
                <a16:creationId xmlns:a16="http://schemas.microsoft.com/office/drawing/2014/main" id="{105166C9-4CD9-41DF-B0D5-A422759BA2BD}"/>
              </a:ext>
            </a:extLst>
          </p:cNvPr>
          <p:cNvSpPr>
            <a:spLocks/>
          </p:cNvSpPr>
          <p:nvPr/>
        </p:nvSpPr>
        <p:spPr bwMode="auto">
          <a:xfrm>
            <a:off x="3209925" y="2765425"/>
            <a:ext cx="85725" cy="146050"/>
          </a:xfrm>
          <a:custGeom>
            <a:avLst/>
            <a:gdLst>
              <a:gd name="T0" fmla="*/ 0 w 50"/>
              <a:gd name="T1" fmla="*/ 0 h 75"/>
              <a:gd name="T2" fmla="*/ 2147483646 w 50"/>
              <a:gd name="T3" fmla="*/ 2147483646 h 75"/>
              <a:gd name="T4" fmla="*/ 2147483646 w 50"/>
              <a:gd name="T5" fmla="*/ 2147483646 h 75"/>
              <a:gd name="T6" fmla="*/ 0 w 50"/>
              <a:gd name="T7" fmla="*/ 0 h 75"/>
              <a:gd name="T8" fmla="*/ 0 60000 65536"/>
              <a:gd name="T9" fmla="*/ 0 60000 65536"/>
              <a:gd name="T10" fmla="*/ 0 60000 65536"/>
              <a:gd name="T11" fmla="*/ 0 60000 65536"/>
              <a:gd name="T12" fmla="*/ 0 w 50"/>
              <a:gd name="T13" fmla="*/ 0 h 75"/>
              <a:gd name="T14" fmla="*/ 50 w 50"/>
              <a:gd name="T15" fmla="*/ 75 h 75"/>
            </a:gdLst>
            <a:ahLst/>
            <a:cxnLst>
              <a:cxn ang="T8">
                <a:pos x="T0" y="T1"/>
              </a:cxn>
              <a:cxn ang="T9">
                <a:pos x="T2" y="T3"/>
              </a:cxn>
              <a:cxn ang="T10">
                <a:pos x="T4" y="T5"/>
              </a:cxn>
              <a:cxn ang="T11">
                <a:pos x="T6" y="T7"/>
              </a:cxn>
            </a:cxnLst>
            <a:rect l="T12" t="T13" r="T14" b="T15"/>
            <a:pathLst>
              <a:path w="50" h="75">
                <a:moveTo>
                  <a:pt x="0" y="0"/>
                </a:moveTo>
                <a:lnTo>
                  <a:pt x="18" y="75"/>
                </a:lnTo>
                <a:lnTo>
                  <a:pt x="50" y="5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1767" name="Line 145">
            <a:extLst>
              <a:ext uri="{FF2B5EF4-FFF2-40B4-BE49-F238E27FC236}">
                <a16:creationId xmlns:a16="http://schemas.microsoft.com/office/drawing/2014/main" id="{5442505A-668C-4A38-867F-7E46322B7001}"/>
              </a:ext>
            </a:extLst>
          </p:cNvPr>
          <p:cNvSpPr>
            <a:spLocks noChangeShapeType="1"/>
          </p:cNvSpPr>
          <p:nvPr/>
        </p:nvSpPr>
        <p:spPr bwMode="auto">
          <a:xfrm flipV="1">
            <a:off x="4284662" y="3227387"/>
            <a:ext cx="95251" cy="1279524"/>
          </a:xfrm>
          <a:prstGeom prst="line">
            <a:avLst/>
          </a:prstGeom>
          <a:noFill/>
          <a:ln w="158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31768" name="Freeform 146">
            <a:extLst>
              <a:ext uri="{FF2B5EF4-FFF2-40B4-BE49-F238E27FC236}">
                <a16:creationId xmlns:a16="http://schemas.microsoft.com/office/drawing/2014/main" id="{EB9FC3A5-268C-4A1D-978A-BE7319B1F135}"/>
              </a:ext>
            </a:extLst>
          </p:cNvPr>
          <p:cNvSpPr>
            <a:spLocks/>
          </p:cNvSpPr>
          <p:nvPr/>
        </p:nvSpPr>
        <p:spPr bwMode="auto">
          <a:xfrm>
            <a:off x="4349750" y="3111500"/>
            <a:ext cx="57150" cy="152400"/>
          </a:xfrm>
          <a:custGeom>
            <a:avLst/>
            <a:gdLst>
              <a:gd name="T0" fmla="*/ 2147483646 w 34"/>
              <a:gd name="T1" fmla="*/ 0 h 78"/>
              <a:gd name="T2" fmla="*/ 0 w 34"/>
              <a:gd name="T3" fmla="*/ 2147483646 h 78"/>
              <a:gd name="T4" fmla="*/ 2147483646 w 34"/>
              <a:gd name="T5" fmla="*/ 2147483646 h 78"/>
              <a:gd name="T6" fmla="*/ 2147483646 w 34"/>
              <a:gd name="T7" fmla="*/ 0 h 78"/>
              <a:gd name="T8" fmla="*/ 0 60000 65536"/>
              <a:gd name="T9" fmla="*/ 0 60000 65536"/>
              <a:gd name="T10" fmla="*/ 0 60000 65536"/>
              <a:gd name="T11" fmla="*/ 0 60000 65536"/>
              <a:gd name="T12" fmla="*/ 0 w 34"/>
              <a:gd name="T13" fmla="*/ 0 h 78"/>
              <a:gd name="T14" fmla="*/ 34 w 34"/>
              <a:gd name="T15" fmla="*/ 78 h 78"/>
            </a:gdLst>
            <a:ahLst/>
            <a:cxnLst>
              <a:cxn ang="T8">
                <a:pos x="T0" y="T1"/>
              </a:cxn>
              <a:cxn ang="T9">
                <a:pos x="T2" y="T3"/>
              </a:cxn>
              <a:cxn ang="T10">
                <a:pos x="T4" y="T5"/>
              </a:cxn>
              <a:cxn ang="T11">
                <a:pos x="T6" y="T7"/>
              </a:cxn>
            </a:cxnLst>
            <a:rect l="T12" t="T13" r="T14" b="T15"/>
            <a:pathLst>
              <a:path w="34" h="78">
                <a:moveTo>
                  <a:pt x="25" y="0"/>
                </a:moveTo>
                <a:lnTo>
                  <a:pt x="0" y="72"/>
                </a:lnTo>
                <a:lnTo>
                  <a:pt x="34" y="78"/>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1769" name="Line 147">
            <a:extLst>
              <a:ext uri="{FF2B5EF4-FFF2-40B4-BE49-F238E27FC236}">
                <a16:creationId xmlns:a16="http://schemas.microsoft.com/office/drawing/2014/main" id="{ED505318-D302-4338-9C56-DB1C85874E67}"/>
              </a:ext>
            </a:extLst>
          </p:cNvPr>
          <p:cNvSpPr>
            <a:spLocks noChangeShapeType="1"/>
          </p:cNvSpPr>
          <p:nvPr/>
        </p:nvSpPr>
        <p:spPr bwMode="auto">
          <a:xfrm flipV="1">
            <a:off x="4470399" y="4119562"/>
            <a:ext cx="273051" cy="400109"/>
          </a:xfrm>
          <a:prstGeom prst="line">
            <a:avLst/>
          </a:prstGeom>
          <a:noFill/>
          <a:ln w="158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31770" name="Freeform 148">
            <a:extLst>
              <a:ext uri="{FF2B5EF4-FFF2-40B4-BE49-F238E27FC236}">
                <a16:creationId xmlns:a16="http://schemas.microsoft.com/office/drawing/2014/main" id="{C969CF28-77BA-41B9-A603-F954EC9C1270}"/>
              </a:ext>
            </a:extLst>
          </p:cNvPr>
          <p:cNvSpPr>
            <a:spLocks/>
          </p:cNvSpPr>
          <p:nvPr/>
        </p:nvSpPr>
        <p:spPr bwMode="auto">
          <a:xfrm>
            <a:off x="4700588" y="4029075"/>
            <a:ext cx="104775" cy="133350"/>
          </a:xfrm>
          <a:custGeom>
            <a:avLst/>
            <a:gdLst>
              <a:gd name="T0" fmla="*/ 2147483646 w 62"/>
              <a:gd name="T1" fmla="*/ 0 h 68"/>
              <a:gd name="T2" fmla="*/ 0 w 62"/>
              <a:gd name="T3" fmla="*/ 2147483646 h 68"/>
              <a:gd name="T4" fmla="*/ 2147483646 w 62"/>
              <a:gd name="T5" fmla="*/ 2147483646 h 68"/>
              <a:gd name="T6" fmla="*/ 2147483646 w 62"/>
              <a:gd name="T7" fmla="*/ 0 h 68"/>
              <a:gd name="T8" fmla="*/ 0 60000 65536"/>
              <a:gd name="T9" fmla="*/ 0 60000 65536"/>
              <a:gd name="T10" fmla="*/ 0 60000 65536"/>
              <a:gd name="T11" fmla="*/ 0 60000 65536"/>
              <a:gd name="T12" fmla="*/ 0 w 62"/>
              <a:gd name="T13" fmla="*/ 0 h 68"/>
              <a:gd name="T14" fmla="*/ 62 w 62"/>
              <a:gd name="T15" fmla="*/ 68 h 68"/>
            </a:gdLst>
            <a:ahLst/>
            <a:cxnLst>
              <a:cxn ang="T8">
                <a:pos x="T0" y="T1"/>
              </a:cxn>
              <a:cxn ang="T9">
                <a:pos x="T2" y="T3"/>
              </a:cxn>
              <a:cxn ang="T10">
                <a:pos x="T4" y="T5"/>
              </a:cxn>
              <a:cxn ang="T11">
                <a:pos x="T6" y="T7"/>
              </a:cxn>
            </a:cxnLst>
            <a:rect l="T12" t="T13" r="T14" b="T15"/>
            <a:pathLst>
              <a:path w="62" h="68">
                <a:moveTo>
                  <a:pt x="62" y="0"/>
                </a:moveTo>
                <a:lnTo>
                  <a:pt x="0" y="46"/>
                </a:lnTo>
                <a:lnTo>
                  <a:pt x="28" y="68"/>
                </a:lnTo>
                <a:lnTo>
                  <a:pt x="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1771" name="Line 149">
            <a:extLst>
              <a:ext uri="{FF2B5EF4-FFF2-40B4-BE49-F238E27FC236}">
                <a16:creationId xmlns:a16="http://schemas.microsoft.com/office/drawing/2014/main" id="{A859081D-AD07-4172-BDCD-CEF8F7C34936}"/>
              </a:ext>
            </a:extLst>
          </p:cNvPr>
          <p:cNvSpPr>
            <a:spLocks noChangeShapeType="1"/>
          </p:cNvSpPr>
          <p:nvPr/>
        </p:nvSpPr>
        <p:spPr bwMode="auto">
          <a:xfrm flipH="1" flipV="1">
            <a:off x="4002088" y="1860550"/>
            <a:ext cx="214312" cy="2635250"/>
          </a:xfrm>
          <a:prstGeom prst="line">
            <a:avLst/>
          </a:prstGeom>
          <a:noFill/>
          <a:ln w="158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31772" name="Freeform 150">
            <a:extLst>
              <a:ext uri="{FF2B5EF4-FFF2-40B4-BE49-F238E27FC236}">
                <a16:creationId xmlns:a16="http://schemas.microsoft.com/office/drawing/2014/main" id="{96C1AB9A-AA69-4BD3-B13E-3D4614B29A08}"/>
              </a:ext>
            </a:extLst>
          </p:cNvPr>
          <p:cNvSpPr>
            <a:spLocks/>
          </p:cNvSpPr>
          <p:nvPr/>
        </p:nvSpPr>
        <p:spPr bwMode="auto">
          <a:xfrm>
            <a:off x="3976688" y="1738313"/>
            <a:ext cx="63500" cy="152400"/>
          </a:xfrm>
          <a:custGeom>
            <a:avLst/>
            <a:gdLst>
              <a:gd name="T0" fmla="*/ 2147483646 w 37"/>
              <a:gd name="T1" fmla="*/ 0 h 79"/>
              <a:gd name="T2" fmla="*/ 0 w 37"/>
              <a:gd name="T3" fmla="*/ 2147483646 h 79"/>
              <a:gd name="T4" fmla="*/ 2147483646 w 37"/>
              <a:gd name="T5" fmla="*/ 2147483646 h 79"/>
              <a:gd name="T6" fmla="*/ 2147483646 w 37"/>
              <a:gd name="T7" fmla="*/ 0 h 79"/>
              <a:gd name="T8" fmla="*/ 0 60000 65536"/>
              <a:gd name="T9" fmla="*/ 0 60000 65536"/>
              <a:gd name="T10" fmla="*/ 0 60000 65536"/>
              <a:gd name="T11" fmla="*/ 0 60000 65536"/>
              <a:gd name="T12" fmla="*/ 0 w 37"/>
              <a:gd name="T13" fmla="*/ 0 h 79"/>
              <a:gd name="T14" fmla="*/ 37 w 37"/>
              <a:gd name="T15" fmla="*/ 79 h 79"/>
            </a:gdLst>
            <a:ahLst/>
            <a:cxnLst>
              <a:cxn ang="T8">
                <a:pos x="T0" y="T1"/>
              </a:cxn>
              <a:cxn ang="T9">
                <a:pos x="T2" y="T3"/>
              </a:cxn>
              <a:cxn ang="T10">
                <a:pos x="T4" y="T5"/>
              </a:cxn>
              <a:cxn ang="T11">
                <a:pos x="T6" y="T7"/>
              </a:cxn>
            </a:cxnLst>
            <a:rect l="T12" t="T13" r="T14" b="T15"/>
            <a:pathLst>
              <a:path w="37" h="79">
                <a:moveTo>
                  <a:pt x="12" y="0"/>
                </a:moveTo>
                <a:lnTo>
                  <a:pt x="0" y="79"/>
                </a:lnTo>
                <a:lnTo>
                  <a:pt x="37" y="75"/>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1773" name="Line 151">
            <a:extLst>
              <a:ext uri="{FF2B5EF4-FFF2-40B4-BE49-F238E27FC236}">
                <a16:creationId xmlns:a16="http://schemas.microsoft.com/office/drawing/2014/main" id="{837A66B4-9744-4E96-A280-44E31743459C}"/>
              </a:ext>
            </a:extLst>
          </p:cNvPr>
          <p:cNvSpPr>
            <a:spLocks noChangeShapeType="1"/>
          </p:cNvSpPr>
          <p:nvPr/>
        </p:nvSpPr>
        <p:spPr bwMode="auto">
          <a:xfrm flipV="1">
            <a:off x="4843463" y="3773488"/>
            <a:ext cx="2060575" cy="896937"/>
          </a:xfrm>
          <a:prstGeom prst="line">
            <a:avLst/>
          </a:prstGeom>
          <a:noFill/>
          <a:ln w="158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31774" name="Freeform 152">
            <a:extLst>
              <a:ext uri="{FF2B5EF4-FFF2-40B4-BE49-F238E27FC236}">
                <a16:creationId xmlns:a16="http://schemas.microsoft.com/office/drawing/2014/main" id="{910988E4-50F3-4D8D-ABBC-2973D5C0AE77}"/>
              </a:ext>
            </a:extLst>
          </p:cNvPr>
          <p:cNvSpPr>
            <a:spLocks/>
          </p:cNvSpPr>
          <p:nvPr/>
        </p:nvSpPr>
        <p:spPr bwMode="auto">
          <a:xfrm>
            <a:off x="5099050" y="1951038"/>
            <a:ext cx="495300" cy="492125"/>
          </a:xfrm>
          <a:custGeom>
            <a:avLst/>
            <a:gdLst>
              <a:gd name="T0" fmla="*/ 0 w 93"/>
              <a:gd name="T1" fmla="*/ 2147483646 h 81"/>
              <a:gd name="T2" fmla="*/ 2147483646 w 93"/>
              <a:gd name="T3" fmla="*/ 2147483646 h 81"/>
              <a:gd name="T4" fmla="*/ 2147483646 w 93"/>
              <a:gd name="T5" fmla="*/ 2147483646 h 81"/>
              <a:gd name="T6" fmla="*/ 2147483646 w 93"/>
              <a:gd name="T7" fmla="*/ 0 h 81"/>
              <a:gd name="T8" fmla="*/ 0 w 93"/>
              <a:gd name="T9" fmla="*/ 0 h 81"/>
              <a:gd name="T10" fmla="*/ 0 w 93"/>
              <a:gd name="T11" fmla="*/ 2147483646 h 81"/>
              <a:gd name="T12" fmla="*/ 0 60000 65536"/>
              <a:gd name="T13" fmla="*/ 0 60000 65536"/>
              <a:gd name="T14" fmla="*/ 0 60000 65536"/>
              <a:gd name="T15" fmla="*/ 0 60000 65536"/>
              <a:gd name="T16" fmla="*/ 0 60000 65536"/>
              <a:gd name="T17" fmla="*/ 0 60000 65536"/>
              <a:gd name="T18" fmla="*/ 0 w 93"/>
              <a:gd name="T19" fmla="*/ 0 h 81"/>
              <a:gd name="T20" fmla="*/ 93 w 93"/>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93" h="81">
                <a:moveTo>
                  <a:pt x="0" y="81"/>
                </a:moveTo>
                <a:cubicBezTo>
                  <a:pt x="52" y="81"/>
                  <a:pt x="52" y="81"/>
                  <a:pt x="52" y="81"/>
                </a:cubicBezTo>
                <a:cubicBezTo>
                  <a:pt x="75" y="81"/>
                  <a:pt x="93" y="63"/>
                  <a:pt x="93" y="40"/>
                </a:cubicBezTo>
                <a:cubicBezTo>
                  <a:pt x="93" y="18"/>
                  <a:pt x="75" y="0"/>
                  <a:pt x="52" y="0"/>
                </a:cubicBezTo>
                <a:cubicBezTo>
                  <a:pt x="0" y="0"/>
                  <a:pt x="0" y="0"/>
                  <a:pt x="0" y="0"/>
                </a:cubicBezTo>
                <a:lnTo>
                  <a:pt x="0" y="81"/>
                </a:lnTo>
                <a:close/>
              </a:path>
            </a:pathLst>
          </a:custGeom>
          <a:solidFill>
            <a:srgbClr val="FFFFFF"/>
          </a:solidFill>
          <a:ln w="15875">
            <a:solidFill>
              <a:srgbClr val="0078C1"/>
            </a:solidFill>
            <a:miter lim="800000"/>
            <a:headEnd/>
            <a:tailEnd/>
          </a:ln>
        </p:spPr>
        <p:txBody>
          <a:bodyPr/>
          <a:lstStyle/>
          <a:p>
            <a:endParaRPr lang="pt-BR"/>
          </a:p>
        </p:txBody>
      </p:sp>
      <p:sp>
        <p:nvSpPr>
          <p:cNvPr id="31775" name="Freeform 153">
            <a:extLst>
              <a:ext uri="{FF2B5EF4-FFF2-40B4-BE49-F238E27FC236}">
                <a16:creationId xmlns:a16="http://schemas.microsoft.com/office/drawing/2014/main" id="{B6C40E82-CF0C-4C7C-A051-896AC9505D98}"/>
              </a:ext>
            </a:extLst>
          </p:cNvPr>
          <p:cNvSpPr>
            <a:spLocks/>
          </p:cNvSpPr>
          <p:nvPr/>
        </p:nvSpPr>
        <p:spPr bwMode="auto">
          <a:xfrm>
            <a:off x="4908550" y="1981200"/>
            <a:ext cx="185738" cy="90488"/>
          </a:xfrm>
          <a:custGeom>
            <a:avLst/>
            <a:gdLst>
              <a:gd name="T0" fmla="*/ 0 w 109"/>
              <a:gd name="T1" fmla="*/ 0 h 47"/>
              <a:gd name="T2" fmla="*/ 2147483646 w 109"/>
              <a:gd name="T3" fmla="*/ 0 h 47"/>
              <a:gd name="T4" fmla="*/ 2147483646 w 109"/>
              <a:gd name="T5" fmla="*/ 2147483646 h 47"/>
              <a:gd name="T6" fmla="*/ 2147483646 w 109"/>
              <a:gd name="T7" fmla="*/ 2147483646 h 47"/>
              <a:gd name="T8" fmla="*/ 0 60000 65536"/>
              <a:gd name="T9" fmla="*/ 0 60000 65536"/>
              <a:gd name="T10" fmla="*/ 0 60000 65536"/>
              <a:gd name="T11" fmla="*/ 0 60000 65536"/>
              <a:gd name="T12" fmla="*/ 0 w 109"/>
              <a:gd name="T13" fmla="*/ 0 h 47"/>
              <a:gd name="T14" fmla="*/ 109 w 109"/>
              <a:gd name="T15" fmla="*/ 47 h 47"/>
            </a:gdLst>
            <a:ahLst/>
            <a:cxnLst>
              <a:cxn ang="T8">
                <a:pos x="T0" y="T1"/>
              </a:cxn>
              <a:cxn ang="T9">
                <a:pos x="T2" y="T3"/>
              </a:cxn>
              <a:cxn ang="T10">
                <a:pos x="T4" y="T5"/>
              </a:cxn>
              <a:cxn ang="T11">
                <a:pos x="T6" y="T7"/>
              </a:cxn>
            </a:cxnLst>
            <a:rect l="T12" t="T13" r="T14" b="T15"/>
            <a:pathLst>
              <a:path w="109" h="47">
                <a:moveTo>
                  <a:pt x="0" y="0"/>
                </a:moveTo>
                <a:lnTo>
                  <a:pt x="59" y="0"/>
                </a:lnTo>
                <a:lnTo>
                  <a:pt x="59" y="47"/>
                </a:lnTo>
                <a:lnTo>
                  <a:pt x="109" y="47"/>
                </a:lnTo>
              </a:path>
            </a:pathLst>
          </a:custGeom>
          <a:noFill/>
          <a:ln w="206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31776" name="Freeform 154">
            <a:extLst>
              <a:ext uri="{FF2B5EF4-FFF2-40B4-BE49-F238E27FC236}">
                <a16:creationId xmlns:a16="http://schemas.microsoft.com/office/drawing/2014/main" id="{BCDE319A-F303-48D6-80D9-8CE398E6866B}"/>
              </a:ext>
            </a:extLst>
          </p:cNvPr>
          <p:cNvSpPr>
            <a:spLocks/>
          </p:cNvSpPr>
          <p:nvPr/>
        </p:nvSpPr>
        <p:spPr bwMode="auto">
          <a:xfrm>
            <a:off x="5594350" y="2193925"/>
            <a:ext cx="201613" cy="266700"/>
          </a:xfrm>
          <a:custGeom>
            <a:avLst/>
            <a:gdLst>
              <a:gd name="T0" fmla="*/ 0 w 119"/>
              <a:gd name="T1" fmla="*/ 0 h 137"/>
              <a:gd name="T2" fmla="*/ 2147483646 w 119"/>
              <a:gd name="T3" fmla="*/ 0 h 137"/>
              <a:gd name="T4" fmla="*/ 2147483646 w 119"/>
              <a:gd name="T5" fmla="*/ 2147483646 h 137"/>
              <a:gd name="T6" fmla="*/ 2147483646 w 119"/>
              <a:gd name="T7" fmla="*/ 2147483646 h 137"/>
              <a:gd name="T8" fmla="*/ 0 60000 65536"/>
              <a:gd name="T9" fmla="*/ 0 60000 65536"/>
              <a:gd name="T10" fmla="*/ 0 60000 65536"/>
              <a:gd name="T11" fmla="*/ 0 60000 65536"/>
              <a:gd name="T12" fmla="*/ 0 w 119"/>
              <a:gd name="T13" fmla="*/ 0 h 137"/>
              <a:gd name="T14" fmla="*/ 119 w 119"/>
              <a:gd name="T15" fmla="*/ 137 h 137"/>
            </a:gdLst>
            <a:ahLst/>
            <a:cxnLst>
              <a:cxn ang="T8">
                <a:pos x="T0" y="T1"/>
              </a:cxn>
              <a:cxn ang="T9">
                <a:pos x="T2" y="T3"/>
              </a:cxn>
              <a:cxn ang="T10">
                <a:pos x="T4" y="T5"/>
              </a:cxn>
              <a:cxn ang="T11">
                <a:pos x="T6" y="T7"/>
              </a:cxn>
            </a:cxnLst>
            <a:rect l="T12" t="T13" r="T14" b="T15"/>
            <a:pathLst>
              <a:path w="119" h="137">
                <a:moveTo>
                  <a:pt x="0" y="0"/>
                </a:moveTo>
                <a:lnTo>
                  <a:pt x="44" y="0"/>
                </a:lnTo>
                <a:lnTo>
                  <a:pt x="44" y="137"/>
                </a:lnTo>
                <a:lnTo>
                  <a:pt x="119" y="137"/>
                </a:lnTo>
              </a:path>
            </a:pathLst>
          </a:custGeom>
          <a:noFill/>
          <a:ln w="206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31777" name="Freeform 155">
            <a:extLst>
              <a:ext uri="{FF2B5EF4-FFF2-40B4-BE49-F238E27FC236}">
                <a16:creationId xmlns:a16="http://schemas.microsoft.com/office/drawing/2014/main" id="{CF444EB1-6574-4910-BD64-C091C479BC22}"/>
              </a:ext>
            </a:extLst>
          </p:cNvPr>
          <p:cNvSpPr>
            <a:spLocks/>
          </p:cNvSpPr>
          <p:nvPr/>
        </p:nvSpPr>
        <p:spPr bwMode="auto">
          <a:xfrm>
            <a:off x="4908550" y="2320925"/>
            <a:ext cx="185738" cy="92075"/>
          </a:xfrm>
          <a:custGeom>
            <a:avLst/>
            <a:gdLst>
              <a:gd name="T0" fmla="*/ 0 w 109"/>
              <a:gd name="T1" fmla="*/ 2147483646 h 47"/>
              <a:gd name="T2" fmla="*/ 2147483646 w 109"/>
              <a:gd name="T3" fmla="*/ 2147483646 h 47"/>
              <a:gd name="T4" fmla="*/ 2147483646 w 109"/>
              <a:gd name="T5" fmla="*/ 0 h 47"/>
              <a:gd name="T6" fmla="*/ 2147483646 w 109"/>
              <a:gd name="T7" fmla="*/ 0 h 47"/>
              <a:gd name="T8" fmla="*/ 0 60000 65536"/>
              <a:gd name="T9" fmla="*/ 0 60000 65536"/>
              <a:gd name="T10" fmla="*/ 0 60000 65536"/>
              <a:gd name="T11" fmla="*/ 0 60000 65536"/>
              <a:gd name="T12" fmla="*/ 0 w 109"/>
              <a:gd name="T13" fmla="*/ 0 h 47"/>
              <a:gd name="T14" fmla="*/ 109 w 109"/>
              <a:gd name="T15" fmla="*/ 47 h 47"/>
            </a:gdLst>
            <a:ahLst/>
            <a:cxnLst>
              <a:cxn ang="T8">
                <a:pos x="T0" y="T1"/>
              </a:cxn>
              <a:cxn ang="T9">
                <a:pos x="T2" y="T3"/>
              </a:cxn>
              <a:cxn ang="T10">
                <a:pos x="T4" y="T5"/>
              </a:cxn>
              <a:cxn ang="T11">
                <a:pos x="T6" y="T7"/>
              </a:cxn>
            </a:cxnLst>
            <a:rect l="T12" t="T13" r="T14" b="T15"/>
            <a:pathLst>
              <a:path w="109" h="47">
                <a:moveTo>
                  <a:pt x="0" y="47"/>
                </a:moveTo>
                <a:lnTo>
                  <a:pt x="62" y="47"/>
                </a:lnTo>
                <a:lnTo>
                  <a:pt x="62" y="0"/>
                </a:lnTo>
                <a:lnTo>
                  <a:pt x="109" y="0"/>
                </a:lnTo>
              </a:path>
            </a:pathLst>
          </a:custGeom>
          <a:noFill/>
          <a:ln w="206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31778" name="Freeform 156">
            <a:extLst>
              <a:ext uri="{FF2B5EF4-FFF2-40B4-BE49-F238E27FC236}">
                <a16:creationId xmlns:a16="http://schemas.microsoft.com/office/drawing/2014/main" id="{5879D35F-7A3A-4419-8CEC-3E439427F86B}"/>
              </a:ext>
            </a:extLst>
          </p:cNvPr>
          <p:cNvSpPr>
            <a:spLocks/>
          </p:cNvSpPr>
          <p:nvPr/>
        </p:nvSpPr>
        <p:spPr bwMode="auto">
          <a:xfrm>
            <a:off x="5099050" y="2717800"/>
            <a:ext cx="495300" cy="496888"/>
          </a:xfrm>
          <a:custGeom>
            <a:avLst/>
            <a:gdLst>
              <a:gd name="T0" fmla="*/ 0 w 93"/>
              <a:gd name="T1" fmla="*/ 2147483646 h 82"/>
              <a:gd name="T2" fmla="*/ 2147483646 w 93"/>
              <a:gd name="T3" fmla="*/ 2147483646 h 82"/>
              <a:gd name="T4" fmla="*/ 2147483646 w 93"/>
              <a:gd name="T5" fmla="*/ 2147483646 h 82"/>
              <a:gd name="T6" fmla="*/ 2147483646 w 93"/>
              <a:gd name="T7" fmla="*/ 0 h 82"/>
              <a:gd name="T8" fmla="*/ 0 w 93"/>
              <a:gd name="T9" fmla="*/ 0 h 82"/>
              <a:gd name="T10" fmla="*/ 0 w 93"/>
              <a:gd name="T11" fmla="*/ 2147483646 h 82"/>
              <a:gd name="T12" fmla="*/ 0 60000 65536"/>
              <a:gd name="T13" fmla="*/ 0 60000 65536"/>
              <a:gd name="T14" fmla="*/ 0 60000 65536"/>
              <a:gd name="T15" fmla="*/ 0 60000 65536"/>
              <a:gd name="T16" fmla="*/ 0 60000 65536"/>
              <a:gd name="T17" fmla="*/ 0 60000 65536"/>
              <a:gd name="T18" fmla="*/ 0 w 93"/>
              <a:gd name="T19" fmla="*/ 0 h 82"/>
              <a:gd name="T20" fmla="*/ 93 w 93"/>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93" h="82">
                <a:moveTo>
                  <a:pt x="0" y="82"/>
                </a:moveTo>
                <a:cubicBezTo>
                  <a:pt x="52" y="82"/>
                  <a:pt x="52" y="82"/>
                  <a:pt x="52" y="82"/>
                </a:cubicBezTo>
                <a:cubicBezTo>
                  <a:pt x="75" y="82"/>
                  <a:pt x="93" y="64"/>
                  <a:pt x="93" y="41"/>
                </a:cubicBezTo>
                <a:cubicBezTo>
                  <a:pt x="93" y="19"/>
                  <a:pt x="75" y="0"/>
                  <a:pt x="52" y="0"/>
                </a:cubicBezTo>
                <a:cubicBezTo>
                  <a:pt x="0" y="0"/>
                  <a:pt x="0" y="0"/>
                  <a:pt x="0" y="0"/>
                </a:cubicBezTo>
                <a:lnTo>
                  <a:pt x="0" y="82"/>
                </a:lnTo>
                <a:close/>
              </a:path>
            </a:pathLst>
          </a:custGeom>
          <a:solidFill>
            <a:srgbClr val="FFFFFF"/>
          </a:solidFill>
          <a:ln w="15875">
            <a:solidFill>
              <a:srgbClr val="0078C1"/>
            </a:solidFill>
            <a:miter lim="800000"/>
            <a:headEnd/>
            <a:tailEnd/>
          </a:ln>
        </p:spPr>
        <p:txBody>
          <a:bodyPr/>
          <a:lstStyle/>
          <a:p>
            <a:endParaRPr lang="pt-BR"/>
          </a:p>
        </p:txBody>
      </p:sp>
      <p:sp>
        <p:nvSpPr>
          <p:cNvPr id="31779" name="Freeform 157">
            <a:extLst>
              <a:ext uri="{FF2B5EF4-FFF2-40B4-BE49-F238E27FC236}">
                <a16:creationId xmlns:a16="http://schemas.microsoft.com/office/drawing/2014/main" id="{F40A6678-0BB4-4C22-88DC-213F51D1EA77}"/>
              </a:ext>
            </a:extLst>
          </p:cNvPr>
          <p:cNvSpPr>
            <a:spLocks/>
          </p:cNvSpPr>
          <p:nvPr/>
        </p:nvSpPr>
        <p:spPr bwMode="auto">
          <a:xfrm>
            <a:off x="5594350" y="2703513"/>
            <a:ext cx="201613" cy="263525"/>
          </a:xfrm>
          <a:custGeom>
            <a:avLst/>
            <a:gdLst>
              <a:gd name="T0" fmla="*/ 0 w 119"/>
              <a:gd name="T1" fmla="*/ 2147483646 h 135"/>
              <a:gd name="T2" fmla="*/ 2147483646 w 119"/>
              <a:gd name="T3" fmla="*/ 2147483646 h 135"/>
              <a:gd name="T4" fmla="*/ 2147483646 w 119"/>
              <a:gd name="T5" fmla="*/ 0 h 135"/>
              <a:gd name="T6" fmla="*/ 2147483646 w 119"/>
              <a:gd name="T7" fmla="*/ 0 h 135"/>
              <a:gd name="T8" fmla="*/ 0 60000 65536"/>
              <a:gd name="T9" fmla="*/ 0 60000 65536"/>
              <a:gd name="T10" fmla="*/ 0 60000 65536"/>
              <a:gd name="T11" fmla="*/ 0 60000 65536"/>
              <a:gd name="T12" fmla="*/ 0 w 119"/>
              <a:gd name="T13" fmla="*/ 0 h 135"/>
              <a:gd name="T14" fmla="*/ 119 w 119"/>
              <a:gd name="T15" fmla="*/ 135 h 135"/>
            </a:gdLst>
            <a:ahLst/>
            <a:cxnLst>
              <a:cxn ang="T8">
                <a:pos x="T0" y="T1"/>
              </a:cxn>
              <a:cxn ang="T9">
                <a:pos x="T2" y="T3"/>
              </a:cxn>
              <a:cxn ang="T10">
                <a:pos x="T4" y="T5"/>
              </a:cxn>
              <a:cxn ang="T11">
                <a:pos x="T6" y="T7"/>
              </a:cxn>
            </a:cxnLst>
            <a:rect l="T12" t="T13" r="T14" b="T15"/>
            <a:pathLst>
              <a:path w="119" h="135">
                <a:moveTo>
                  <a:pt x="0" y="135"/>
                </a:moveTo>
                <a:lnTo>
                  <a:pt x="44" y="135"/>
                </a:lnTo>
                <a:lnTo>
                  <a:pt x="44" y="0"/>
                </a:lnTo>
                <a:lnTo>
                  <a:pt x="119" y="0"/>
                </a:lnTo>
              </a:path>
            </a:pathLst>
          </a:custGeom>
          <a:noFill/>
          <a:ln w="206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31780" name="Freeform 158">
            <a:extLst>
              <a:ext uri="{FF2B5EF4-FFF2-40B4-BE49-F238E27FC236}">
                <a16:creationId xmlns:a16="http://schemas.microsoft.com/office/drawing/2014/main" id="{88D73943-8DCB-45D5-8FFF-7CA551F2CB11}"/>
              </a:ext>
            </a:extLst>
          </p:cNvPr>
          <p:cNvSpPr>
            <a:spLocks/>
          </p:cNvSpPr>
          <p:nvPr/>
        </p:nvSpPr>
        <p:spPr bwMode="auto">
          <a:xfrm>
            <a:off x="4418013" y="2413000"/>
            <a:ext cx="676275" cy="673100"/>
          </a:xfrm>
          <a:custGeom>
            <a:avLst/>
            <a:gdLst>
              <a:gd name="T0" fmla="*/ 2147483646 w 397"/>
              <a:gd name="T1" fmla="*/ 2147483646 h 347"/>
              <a:gd name="T2" fmla="*/ 0 w 397"/>
              <a:gd name="T3" fmla="*/ 2147483646 h 347"/>
              <a:gd name="T4" fmla="*/ 0 w 397"/>
              <a:gd name="T5" fmla="*/ 0 h 347"/>
              <a:gd name="T6" fmla="*/ 0 60000 65536"/>
              <a:gd name="T7" fmla="*/ 0 60000 65536"/>
              <a:gd name="T8" fmla="*/ 0 60000 65536"/>
              <a:gd name="T9" fmla="*/ 0 w 397"/>
              <a:gd name="T10" fmla="*/ 0 h 347"/>
              <a:gd name="T11" fmla="*/ 397 w 397"/>
              <a:gd name="T12" fmla="*/ 347 h 347"/>
            </a:gdLst>
            <a:ahLst/>
            <a:cxnLst>
              <a:cxn ang="T6">
                <a:pos x="T0" y="T1"/>
              </a:cxn>
              <a:cxn ang="T7">
                <a:pos x="T2" y="T3"/>
              </a:cxn>
              <a:cxn ang="T8">
                <a:pos x="T4" y="T5"/>
              </a:cxn>
            </a:cxnLst>
            <a:rect l="T9" t="T10" r="T11" b="T12"/>
            <a:pathLst>
              <a:path w="397" h="347">
                <a:moveTo>
                  <a:pt x="397" y="347"/>
                </a:moveTo>
                <a:lnTo>
                  <a:pt x="0" y="347"/>
                </a:lnTo>
                <a:lnTo>
                  <a:pt x="0" y="0"/>
                </a:lnTo>
              </a:path>
            </a:pathLst>
          </a:custGeom>
          <a:noFill/>
          <a:ln w="206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31781" name="Line 159">
            <a:extLst>
              <a:ext uri="{FF2B5EF4-FFF2-40B4-BE49-F238E27FC236}">
                <a16:creationId xmlns:a16="http://schemas.microsoft.com/office/drawing/2014/main" id="{17F95C96-2FE5-47A7-9F4A-33C1684CF2EB}"/>
              </a:ext>
            </a:extLst>
          </p:cNvPr>
          <p:cNvSpPr>
            <a:spLocks noChangeShapeType="1"/>
          </p:cNvSpPr>
          <p:nvPr/>
        </p:nvSpPr>
        <p:spPr bwMode="auto">
          <a:xfrm>
            <a:off x="4306888" y="1981200"/>
            <a:ext cx="312737" cy="1588"/>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31782" name="Freeform 160">
            <a:extLst>
              <a:ext uri="{FF2B5EF4-FFF2-40B4-BE49-F238E27FC236}">
                <a16:creationId xmlns:a16="http://schemas.microsoft.com/office/drawing/2014/main" id="{98DBA0DF-BDAE-41AF-B03E-1E99DB7E3A69}"/>
              </a:ext>
            </a:extLst>
          </p:cNvPr>
          <p:cNvSpPr>
            <a:spLocks/>
          </p:cNvSpPr>
          <p:nvPr/>
        </p:nvSpPr>
        <p:spPr bwMode="auto">
          <a:xfrm>
            <a:off x="4619625" y="1785938"/>
            <a:ext cx="266700" cy="384175"/>
          </a:xfrm>
          <a:custGeom>
            <a:avLst/>
            <a:gdLst>
              <a:gd name="T0" fmla="*/ 0 w 156"/>
              <a:gd name="T1" fmla="*/ 2147483646 h 197"/>
              <a:gd name="T2" fmla="*/ 2147483646 w 156"/>
              <a:gd name="T3" fmla="*/ 2147483646 h 197"/>
              <a:gd name="T4" fmla="*/ 0 w 156"/>
              <a:gd name="T5" fmla="*/ 0 h 197"/>
              <a:gd name="T6" fmla="*/ 0 w 156"/>
              <a:gd name="T7" fmla="*/ 2147483646 h 197"/>
              <a:gd name="T8" fmla="*/ 0 60000 65536"/>
              <a:gd name="T9" fmla="*/ 0 60000 65536"/>
              <a:gd name="T10" fmla="*/ 0 60000 65536"/>
              <a:gd name="T11" fmla="*/ 0 60000 65536"/>
              <a:gd name="T12" fmla="*/ 0 w 156"/>
              <a:gd name="T13" fmla="*/ 0 h 197"/>
              <a:gd name="T14" fmla="*/ 156 w 156"/>
              <a:gd name="T15" fmla="*/ 197 h 197"/>
            </a:gdLst>
            <a:ahLst/>
            <a:cxnLst>
              <a:cxn ang="T8">
                <a:pos x="T0" y="T1"/>
              </a:cxn>
              <a:cxn ang="T9">
                <a:pos x="T2" y="T3"/>
              </a:cxn>
              <a:cxn ang="T10">
                <a:pos x="T4" y="T5"/>
              </a:cxn>
              <a:cxn ang="T11">
                <a:pos x="T6" y="T7"/>
              </a:cxn>
            </a:cxnLst>
            <a:rect l="T12" t="T13" r="T14" b="T15"/>
            <a:pathLst>
              <a:path w="156" h="197">
                <a:moveTo>
                  <a:pt x="0" y="197"/>
                </a:moveTo>
                <a:lnTo>
                  <a:pt x="156" y="100"/>
                </a:lnTo>
                <a:lnTo>
                  <a:pt x="0" y="0"/>
                </a:lnTo>
                <a:lnTo>
                  <a:pt x="0" y="197"/>
                </a:lnTo>
                <a:close/>
              </a:path>
            </a:pathLst>
          </a:custGeom>
          <a:solidFill>
            <a:srgbClr val="FFFFFF"/>
          </a:solidFill>
          <a:ln w="15875">
            <a:solidFill>
              <a:srgbClr val="0078C1"/>
            </a:solidFill>
            <a:miter lim="800000"/>
            <a:headEnd/>
            <a:tailEnd/>
          </a:ln>
        </p:spPr>
        <p:txBody>
          <a:bodyPr/>
          <a:lstStyle/>
          <a:p>
            <a:endParaRPr lang="pt-BR"/>
          </a:p>
        </p:txBody>
      </p:sp>
      <p:sp>
        <p:nvSpPr>
          <p:cNvPr id="31783" name="Oval 161">
            <a:extLst>
              <a:ext uri="{FF2B5EF4-FFF2-40B4-BE49-F238E27FC236}">
                <a16:creationId xmlns:a16="http://schemas.microsoft.com/office/drawing/2014/main" id="{D28E95EF-F187-487A-AB06-71087B4886DE}"/>
              </a:ext>
            </a:extLst>
          </p:cNvPr>
          <p:cNvSpPr>
            <a:spLocks noChangeArrowheads="1"/>
          </p:cNvSpPr>
          <p:nvPr/>
        </p:nvSpPr>
        <p:spPr bwMode="auto">
          <a:xfrm>
            <a:off x="4891088" y="1946275"/>
            <a:ext cx="58737" cy="65088"/>
          </a:xfrm>
          <a:prstGeom prst="ellipse">
            <a:avLst/>
          </a:prstGeom>
          <a:solidFill>
            <a:srgbClr val="FFFFFF"/>
          </a:solidFill>
          <a:ln w="11113">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31784" name="Line 162">
            <a:extLst>
              <a:ext uri="{FF2B5EF4-FFF2-40B4-BE49-F238E27FC236}">
                <a16:creationId xmlns:a16="http://schemas.microsoft.com/office/drawing/2014/main" id="{194C73B8-1ADB-4738-94E6-7D5E4937D339}"/>
              </a:ext>
            </a:extLst>
          </p:cNvPr>
          <p:cNvSpPr>
            <a:spLocks noChangeShapeType="1"/>
          </p:cNvSpPr>
          <p:nvPr/>
        </p:nvSpPr>
        <p:spPr bwMode="auto">
          <a:xfrm>
            <a:off x="4306888" y="2413000"/>
            <a:ext cx="312737" cy="1588"/>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31785" name="Freeform 163">
            <a:extLst>
              <a:ext uri="{FF2B5EF4-FFF2-40B4-BE49-F238E27FC236}">
                <a16:creationId xmlns:a16="http://schemas.microsoft.com/office/drawing/2014/main" id="{626951F9-3B7A-466D-9CA4-BE038EC388A1}"/>
              </a:ext>
            </a:extLst>
          </p:cNvPr>
          <p:cNvSpPr>
            <a:spLocks/>
          </p:cNvSpPr>
          <p:nvPr/>
        </p:nvSpPr>
        <p:spPr bwMode="auto">
          <a:xfrm>
            <a:off x="4619625" y="2224088"/>
            <a:ext cx="266700" cy="382587"/>
          </a:xfrm>
          <a:custGeom>
            <a:avLst/>
            <a:gdLst>
              <a:gd name="T0" fmla="*/ 0 w 156"/>
              <a:gd name="T1" fmla="*/ 2147483646 h 197"/>
              <a:gd name="T2" fmla="*/ 2147483646 w 156"/>
              <a:gd name="T3" fmla="*/ 2147483646 h 197"/>
              <a:gd name="T4" fmla="*/ 0 w 156"/>
              <a:gd name="T5" fmla="*/ 0 h 197"/>
              <a:gd name="T6" fmla="*/ 0 w 156"/>
              <a:gd name="T7" fmla="*/ 2147483646 h 197"/>
              <a:gd name="T8" fmla="*/ 0 60000 65536"/>
              <a:gd name="T9" fmla="*/ 0 60000 65536"/>
              <a:gd name="T10" fmla="*/ 0 60000 65536"/>
              <a:gd name="T11" fmla="*/ 0 60000 65536"/>
              <a:gd name="T12" fmla="*/ 0 w 156"/>
              <a:gd name="T13" fmla="*/ 0 h 197"/>
              <a:gd name="T14" fmla="*/ 156 w 156"/>
              <a:gd name="T15" fmla="*/ 197 h 197"/>
            </a:gdLst>
            <a:ahLst/>
            <a:cxnLst>
              <a:cxn ang="T8">
                <a:pos x="T0" y="T1"/>
              </a:cxn>
              <a:cxn ang="T9">
                <a:pos x="T2" y="T3"/>
              </a:cxn>
              <a:cxn ang="T10">
                <a:pos x="T4" y="T5"/>
              </a:cxn>
              <a:cxn ang="T11">
                <a:pos x="T6" y="T7"/>
              </a:cxn>
            </a:cxnLst>
            <a:rect l="T12" t="T13" r="T14" b="T15"/>
            <a:pathLst>
              <a:path w="156" h="197">
                <a:moveTo>
                  <a:pt x="0" y="197"/>
                </a:moveTo>
                <a:lnTo>
                  <a:pt x="156" y="97"/>
                </a:lnTo>
                <a:lnTo>
                  <a:pt x="0" y="0"/>
                </a:lnTo>
                <a:lnTo>
                  <a:pt x="0" y="197"/>
                </a:lnTo>
                <a:close/>
              </a:path>
            </a:pathLst>
          </a:custGeom>
          <a:solidFill>
            <a:srgbClr val="FFFFFF"/>
          </a:solidFill>
          <a:ln w="15875">
            <a:solidFill>
              <a:srgbClr val="0078C1"/>
            </a:solidFill>
            <a:miter lim="800000"/>
            <a:headEnd/>
            <a:tailEnd/>
          </a:ln>
        </p:spPr>
        <p:txBody>
          <a:bodyPr/>
          <a:lstStyle/>
          <a:p>
            <a:endParaRPr lang="pt-BR"/>
          </a:p>
        </p:txBody>
      </p:sp>
      <p:sp>
        <p:nvSpPr>
          <p:cNvPr id="31786" name="Oval 164">
            <a:extLst>
              <a:ext uri="{FF2B5EF4-FFF2-40B4-BE49-F238E27FC236}">
                <a16:creationId xmlns:a16="http://schemas.microsoft.com/office/drawing/2014/main" id="{C270F8E0-C168-4A17-B090-3A134315B6C5}"/>
              </a:ext>
            </a:extLst>
          </p:cNvPr>
          <p:cNvSpPr>
            <a:spLocks noChangeArrowheads="1"/>
          </p:cNvSpPr>
          <p:nvPr/>
        </p:nvSpPr>
        <p:spPr bwMode="auto">
          <a:xfrm>
            <a:off x="4891088" y="2378075"/>
            <a:ext cx="58737" cy="71438"/>
          </a:xfrm>
          <a:prstGeom prst="ellipse">
            <a:avLst/>
          </a:prstGeom>
          <a:solidFill>
            <a:srgbClr val="FFFFFF"/>
          </a:solidFill>
          <a:ln w="11113">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31787" name="Rectangle 165">
            <a:extLst>
              <a:ext uri="{FF2B5EF4-FFF2-40B4-BE49-F238E27FC236}">
                <a16:creationId xmlns:a16="http://schemas.microsoft.com/office/drawing/2014/main" id="{C889D234-78F4-4BD3-A182-7AE29C7770F2}"/>
              </a:ext>
            </a:extLst>
          </p:cNvPr>
          <p:cNvSpPr>
            <a:spLocks noChangeArrowheads="1"/>
          </p:cNvSpPr>
          <p:nvPr/>
        </p:nvSpPr>
        <p:spPr bwMode="auto">
          <a:xfrm>
            <a:off x="4205288" y="1844675"/>
            <a:ext cx="730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a</a:t>
            </a:r>
            <a:endParaRPr lang="en-US" altLang="en-US">
              <a:latin typeface="Times New Roman" panose="02020603050405020304" pitchFamily="18" charset="0"/>
            </a:endParaRPr>
          </a:p>
        </p:txBody>
      </p:sp>
      <p:sp>
        <p:nvSpPr>
          <p:cNvPr id="31788" name="Rectangle 166">
            <a:extLst>
              <a:ext uri="{FF2B5EF4-FFF2-40B4-BE49-F238E27FC236}">
                <a16:creationId xmlns:a16="http://schemas.microsoft.com/office/drawing/2014/main" id="{50AC56F1-013B-4172-9884-3147961FEE65}"/>
              </a:ext>
            </a:extLst>
          </p:cNvPr>
          <p:cNvSpPr>
            <a:spLocks noChangeArrowheads="1"/>
          </p:cNvSpPr>
          <p:nvPr/>
        </p:nvSpPr>
        <p:spPr bwMode="auto">
          <a:xfrm>
            <a:off x="4641850" y="3695700"/>
            <a:ext cx="730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a</a:t>
            </a:r>
            <a:endParaRPr lang="en-US" altLang="en-US">
              <a:latin typeface="Times New Roman" panose="02020603050405020304" pitchFamily="18" charset="0"/>
            </a:endParaRPr>
          </a:p>
        </p:txBody>
      </p:sp>
      <p:sp>
        <p:nvSpPr>
          <p:cNvPr id="31789" name="Rectangle 167">
            <a:extLst>
              <a:ext uri="{FF2B5EF4-FFF2-40B4-BE49-F238E27FC236}">
                <a16:creationId xmlns:a16="http://schemas.microsoft.com/office/drawing/2014/main" id="{4C084E76-EE74-4415-849F-957EAC7D8FCF}"/>
              </a:ext>
            </a:extLst>
          </p:cNvPr>
          <p:cNvSpPr>
            <a:spLocks noChangeArrowheads="1"/>
          </p:cNvSpPr>
          <p:nvPr/>
        </p:nvSpPr>
        <p:spPr bwMode="auto">
          <a:xfrm>
            <a:off x="4189413" y="2278063"/>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b</a:t>
            </a:r>
            <a:endParaRPr lang="en-US" altLang="en-US">
              <a:latin typeface="Times New Roman" panose="02020603050405020304" pitchFamily="18" charset="0"/>
            </a:endParaRPr>
          </a:p>
        </p:txBody>
      </p:sp>
      <p:sp>
        <p:nvSpPr>
          <p:cNvPr id="31790" name="Rectangle 168">
            <a:extLst>
              <a:ext uri="{FF2B5EF4-FFF2-40B4-BE49-F238E27FC236}">
                <a16:creationId xmlns:a16="http://schemas.microsoft.com/office/drawing/2014/main" id="{D38B1801-5252-4011-B8C3-0FC5F8F8F0D2}"/>
              </a:ext>
            </a:extLst>
          </p:cNvPr>
          <p:cNvSpPr>
            <a:spLocks noChangeArrowheads="1"/>
          </p:cNvSpPr>
          <p:nvPr/>
        </p:nvSpPr>
        <p:spPr bwMode="auto">
          <a:xfrm>
            <a:off x="5730875" y="3721100"/>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F</a:t>
            </a:r>
            <a:endParaRPr lang="en-US" altLang="en-US">
              <a:latin typeface="Times New Roman" panose="02020603050405020304" pitchFamily="18" charset="0"/>
            </a:endParaRPr>
          </a:p>
        </p:txBody>
      </p:sp>
      <p:sp>
        <p:nvSpPr>
          <p:cNvPr id="31791" name="Rectangle 169">
            <a:extLst>
              <a:ext uri="{FF2B5EF4-FFF2-40B4-BE49-F238E27FC236}">
                <a16:creationId xmlns:a16="http://schemas.microsoft.com/office/drawing/2014/main" id="{8FEF6337-C6E9-4D69-9F42-FFC5E255AB64}"/>
              </a:ext>
            </a:extLst>
          </p:cNvPr>
          <p:cNvSpPr>
            <a:spLocks noChangeArrowheads="1"/>
          </p:cNvSpPr>
          <p:nvPr/>
        </p:nvSpPr>
        <p:spPr bwMode="auto">
          <a:xfrm>
            <a:off x="6305550" y="2492375"/>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F</a:t>
            </a:r>
            <a:endParaRPr lang="en-US" altLang="en-US">
              <a:latin typeface="Times New Roman" panose="02020603050405020304" pitchFamily="18" charset="0"/>
            </a:endParaRPr>
          </a:p>
        </p:txBody>
      </p:sp>
      <p:sp>
        <p:nvSpPr>
          <p:cNvPr id="31792" name="Rectangle 170">
            <a:extLst>
              <a:ext uri="{FF2B5EF4-FFF2-40B4-BE49-F238E27FC236}">
                <a16:creationId xmlns:a16="http://schemas.microsoft.com/office/drawing/2014/main" id="{C1958279-60FC-4E73-8A33-428896B79DCA}"/>
              </a:ext>
            </a:extLst>
          </p:cNvPr>
          <p:cNvSpPr>
            <a:spLocks noChangeArrowheads="1"/>
          </p:cNvSpPr>
          <p:nvPr/>
        </p:nvSpPr>
        <p:spPr bwMode="auto">
          <a:xfrm>
            <a:off x="4964113" y="3249613"/>
            <a:ext cx="6619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b="1">
                <a:solidFill>
                  <a:srgbClr val="000000"/>
                </a:solidFill>
                <a:latin typeface="Myriad Roman" charset="0"/>
              </a:rPr>
              <a:t>Circuito 1</a:t>
            </a:r>
            <a:endParaRPr lang="en-US" altLang="en-US" b="1">
              <a:latin typeface="Times New Roman" panose="02020603050405020304" pitchFamily="18" charset="0"/>
            </a:endParaRPr>
          </a:p>
        </p:txBody>
      </p:sp>
      <p:sp>
        <p:nvSpPr>
          <p:cNvPr id="31793" name="Rectangle 174">
            <a:extLst>
              <a:ext uri="{FF2B5EF4-FFF2-40B4-BE49-F238E27FC236}">
                <a16:creationId xmlns:a16="http://schemas.microsoft.com/office/drawing/2014/main" id="{52643A8D-73E3-45D4-AA58-81D3896640AD}"/>
              </a:ext>
            </a:extLst>
          </p:cNvPr>
          <p:cNvSpPr>
            <a:spLocks noChangeArrowheads="1"/>
          </p:cNvSpPr>
          <p:nvPr/>
        </p:nvSpPr>
        <p:spPr bwMode="auto">
          <a:xfrm>
            <a:off x="4964113" y="4060825"/>
            <a:ext cx="6619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b="1">
                <a:solidFill>
                  <a:srgbClr val="000000"/>
                </a:solidFill>
                <a:latin typeface="Myriad Roman" charset="0"/>
              </a:rPr>
              <a:t>Circuito 2</a:t>
            </a:r>
            <a:endParaRPr lang="en-US" altLang="en-US" b="1">
              <a:latin typeface="Times New Roman" panose="02020603050405020304" pitchFamily="18" charset="0"/>
            </a:endParaRPr>
          </a:p>
        </p:txBody>
      </p:sp>
      <p:sp>
        <p:nvSpPr>
          <p:cNvPr id="31794" name="Rectangle 178">
            <a:extLst>
              <a:ext uri="{FF2B5EF4-FFF2-40B4-BE49-F238E27FC236}">
                <a16:creationId xmlns:a16="http://schemas.microsoft.com/office/drawing/2014/main" id="{E9A4AAA1-FFCE-4200-A8D1-D0B234E43B16}"/>
              </a:ext>
            </a:extLst>
          </p:cNvPr>
          <p:cNvSpPr>
            <a:spLocks noChangeArrowheads="1"/>
          </p:cNvSpPr>
          <p:nvPr/>
        </p:nvSpPr>
        <p:spPr bwMode="auto">
          <a:xfrm>
            <a:off x="5921375" y="3063875"/>
            <a:ext cx="5556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a:t>
            </a:r>
            <a:endParaRPr lang="en-US" altLang="en-US">
              <a:latin typeface="Times New Roman" panose="02020603050405020304" pitchFamily="18" charset="0"/>
            </a:endParaRPr>
          </a:p>
        </p:txBody>
      </p:sp>
      <p:sp>
        <p:nvSpPr>
          <p:cNvPr id="31795" name="Rectangle 179">
            <a:extLst>
              <a:ext uri="{FF2B5EF4-FFF2-40B4-BE49-F238E27FC236}">
                <a16:creationId xmlns:a16="http://schemas.microsoft.com/office/drawing/2014/main" id="{93BC15A5-5529-430E-91ED-C254339E2A7D}"/>
              </a:ext>
            </a:extLst>
          </p:cNvPr>
          <p:cNvSpPr>
            <a:spLocks noChangeArrowheads="1"/>
          </p:cNvSpPr>
          <p:nvPr/>
        </p:nvSpPr>
        <p:spPr bwMode="auto">
          <a:xfrm>
            <a:off x="5969000" y="3063875"/>
            <a:ext cx="730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c</a:t>
            </a:r>
            <a:endParaRPr lang="en-US" altLang="en-US">
              <a:latin typeface="Times New Roman" panose="02020603050405020304" pitchFamily="18" charset="0"/>
            </a:endParaRPr>
          </a:p>
        </p:txBody>
      </p:sp>
      <p:sp>
        <p:nvSpPr>
          <p:cNvPr id="31796" name="Rectangle 180">
            <a:extLst>
              <a:ext uri="{FF2B5EF4-FFF2-40B4-BE49-F238E27FC236}">
                <a16:creationId xmlns:a16="http://schemas.microsoft.com/office/drawing/2014/main" id="{9CBEB0F4-FD1E-4D79-8968-D1F361290081}"/>
              </a:ext>
            </a:extLst>
          </p:cNvPr>
          <p:cNvSpPr>
            <a:spLocks noChangeArrowheads="1"/>
          </p:cNvSpPr>
          <p:nvPr/>
        </p:nvSpPr>
        <p:spPr bwMode="auto">
          <a:xfrm>
            <a:off x="6045200" y="3063875"/>
            <a:ext cx="5556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a:t>
            </a:r>
            <a:endParaRPr lang="en-US" altLang="en-US">
              <a:latin typeface="Times New Roman" panose="02020603050405020304" pitchFamily="18" charset="0"/>
            </a:endParaRPr>
          </a:p>
        </p:txBody>
      </p:sp>
      <p:sp>
        <p:nvSpPr>
          <p:cNvPr id="31797" name="Rectangle 181">
            <a:extLst>
              <a:ext uri="{FF2B5EF4-FFF2-40B4-BE49-F238E27FC236}">
                <a16:creationId xmlns:a16="http://schemas.microsoft.com/office/drawing/2014/main" id="{49AEBABF-B266-4AA3-95D3-D9997FECAB09}"/>
              </a:ext>
            </a:extLst>
          </p:cNvPr>
          <p:cNvSpPr>
            <a:spLocks noChangeArrowheads="1"/>
          </p:cNvSpPr>
          <p:nvPr/>
        </p:nvSpPr>
        <p:spPr bwMode="auto">
          <a:xfrm>
            <a:off x="7369175" y="3786188"/>
            <a:ext cx="55563"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a:t>
            </a:r>
            <a:endParaRPr lang="en-US" altLang="en-US">
              <a:latin typeface="Times New Roman" panose="02020603050405020304" pitchFamily="18" charset="0"/>
            </a:endParaRPr>
          </a:p>
        </p:txBody>
      </p:sp>
      <p:sp>
        <p:nvSpPr>
          <p:cNvPr id="31798" name="Rectangle 182">
            <a:extLst>
              <a:ext uri="{FF2B5EF4-FFF2-40B4-BE49-F238E27FC236}">
                <a16:creationId xmlns:a16="http://schemas.microsoft.com/office/drawing/2014/main" id="{F5B2F999-BF38-4AB0-99CA-5A35EADF15C5}"/>
              </a:ext>
            </a:extLst>
          </p:cNvPr>
          <p:cNvSpPr>
            <a:spLocks noChangeArrowheads="1"/>
          </p:cNvSpPr>
          <p:nvPr/>
        </p:nvSpPr>
        <p:spPr bwMode="auto">
          <a:xfrm>
            <a:off x="7416800" y="3786188"/>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d</a:t>
            </a:r>
            <a:endParaRPr lang="en-US" altLang="en-US">
              <a:latin typeface="Times New Roman" panose="02020603050405020304" pitchFamily="18" charset="0"/>
            </a:endParaRPr>
          </a:p>
        </p:txBody>
      </p:sp>
      <p:sp>
        <p:nvSpPr>
          <p:cNvPr id="31799" name="Rectangle 183">
            <a:extLst>
              <a:ext uri="{FF2B5EF4-FFF2-40B4-BE49-F238E27FC236}">
                <a16:creationId xmlns:a16="http://schemas.microsoft.com/office/drawing/2014/main" id="{4BD46718-6971-4304-BF11-965EF3755598}"/>
              </a:ext>
            </a:extLst>
          </p:cNvPr>
          <p:cNvSpPr>
            <a:spLocks noChangeArrowheads="1"/>
          </p:cNvSpPr>
          <p:nvPr/>
        </p:nvSpPr>
        <p:spPr bwMode="auto">
          <a:xfrm>
            <a:off x="7512050" y="3786188"/>
            <a:ext cx="55563"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a:t>
            </a:r>
            <a:endParaRPr lang="en-US" altLang="en-US">
              <a:latin typeface="Times New Roman" panose="02020603050405020304" pitchFamily="18" charset="0"/>
            </a:endParaRPr>
          </a:p>
        </p:txBody>
      </p:sp>
      <p:sp>
        <p:nvSpPr>
          <p:cNvPr id="31800" name="Freeform 184">
            <a:extLst>
              <a:ext uri="{FF2B5EF4-FFF2-40B4-BE49-F238E27FC236}">
                <a16:creationId xmlns:a16="http://schemas.microsoft.com/office/drawing/2014/main" id="{408E7760-C985-4009-A46B-41081532046C}"/>
              </a:ext>
            </a:extLst>
          </p:cNvPr>
          <p:cNvSpPr>
            <a:spLocks/>
          </p:cNvSpPr>
          <p:nvPr/>
        </p:nvSpPr>
        <p:spPr bwMode="auto">
          <a:xfrm>
            <a:off x="3290888" y="4430713"/>
            <a:ext cx="1631950" cy="522287"/>
          </a:xfrm>
          <a:custGeom>
            <a:avLst/>
            <a:gdLst>
              <a:gd name="T0" fmla="*/ 2147483646 w 307"/>
              <a:gd name="T1" fmla="*/ 2147483646 h 86"/>
              <a:gd name="T2" fmla="*/ 2147483646 w 307"/>
              <a:gd name="T3" fmla="*/ 2147483646 h 86"/>
              <a:gd name="T4" fmla="*/ 2147483646 w 307"/>
              <a:gd name="T5" fmla="*/ 2147483646 h 86"/>
              <a:gd name="T6" fmla="*/ 2147483646 w 307"/>
              <a:gd name="T7" fmla="*/ 2147483646 h 86"/>
              <a:gd name="T8" fmla="*/ 2147483646 w 307"/>
              <a:gd name="T9" fmla="*/ 2147483646 h 86"/>
              <a:gd name="T10" fmla="*/ 2147483646 w 307"/>
              <a:gd name="T11" fmla="*/ 2147483646 h 86"/>
              <a:gd name="T12" fmla="*/ 2147483646 w 307"/>
              <a:gd name="T13" fmla="*/ 2147483646 h 86"/>
              <a:gd name="T14" fmla="*/ 2147483646 w 307"/>
              <a:gd name="T15" fmla="*/ 2147483646 h 86"/>
              <a:gd name="T16" fmla="*/ 2147483646 w 307"/>
              <a:gd name="T17" fmla="*/ 2147483646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7"/>
              <a:gd name="T28" fmla="*/ 0 h 86"/>
              <a:gd name="T29" fmla="*/ 307 w 307"/>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7" h="86">
                <a:moveTo>
                  <a:pt x="15" y="59"/>
                </a:moveTo>
                <a:cubicBezTo>
                  <a:pt x="15" y="59"/>
                  <a:pt x="0" y="55"/>
                  <a:pt x="15" y="38"/>
                </a:cubicBezTo>
                <a:cubicBezTo>
                  <a:pt x="15" y="38"/>
                  <a:pt x="35" y="0"/>
                  <a:pt x="103" y="3"/>
                </a:cubicBezTo>
                <a:cubicBezTo>
                  <a:pt x="103" y="3"/>
                  <a:pt x="215" y="2"/>
                  <a:pt x="273" y="23"/>
                </a:cubicBezTo>
                <a:cubicBezTo>
                  <a:pt x="273" y="23"/>
                  <a:pt x="307" y="36"/>
                  <a:pt x="289" y="54"/>
                </a:cubicBezTo>
                <a:cubicBezTo>
                  <a:pt x="289" y="54"/>
                  <a:pt x="269" y="80"/>
                  <a:pt x="215" y="80"/>
                </a:cubicBezTo>
                <a:cubicBezTo>
                  <a:pt x="215" y="80"/>
                  <a:pt x="157" y="76"/>
                  <a:pt x="119" y="79"/>
                </a:cubicBezTo>
                <a:cubicBezTo>
                  <a:pt x="119" y="79"/>
                  <a:pt x="88" y="86"/>
                  <a:pt x="65" y="75"/>
                </a:cubicBezTo>
                <a:cubicBezTo>
                  <a:pt x="65" y="75"/>
                  <a:pt x="39" y="56"/>
                  <a:pt x="15" y="59"/>
                </a:cubicBezTo>
                <a:close/>
              </a:path>
            </a:pathLst>
          </a:custGeom>
          <a:solidFill>
            <a:srgbClr val="7BA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1801" name="Rectangle 185">
            <a:extLst>
              <a:ext uri="{FF2B5EF4-FFF2-40B4-BE49-F238E27FC236}">
                <a16:creationId xmlns:a16="http://schemas.microsoft.com/office/drawing/2014/main" id="{46D0A81C-1F47-4D16-9232-90CEBB1369A2}"/>
              </a:ext>
            </a:extLst>
          </p:cNvPr>
          <p:cNvSpPr>
            <a:spLocks noChangeArrowheads="1"/>
          </p:cNvSpPr>
          <p:nvPr/>
        </p:nvSpPr>
        <p:spPr bwMode="auto">
          <a:xfrm>
            <a:off x="1863725" y="1257300"/>
            <a:ext cx="41560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pt-BR" altLang="en-US" sz="1300" b="1" dirty="0">
                <a:solidFill>
                  <a:srgbClr val="000000"/>
                </a:solidFill>
                <a:latin typeface="Myriad Roman" charset="0"/>
              </a:rPr>
              <a:t>LN 1</a:t>
            </a:r>
            <a:r>
              <a:rPr lang="pt-BR" altLang="en-US" sz="1300" dirty="0">
                <a:solidFill>
                  <a:srgbClr val="000000"/>
                </a:solidFill>
                <a:latin typeface="Myriad Roman" charset="0"/>
              </a:rPr>
              <a:t>:   F gera 1 quando a é 0 e b é 0, ou quando a é 0 e b é 1.</a:t>
            </a:r>
            <a:endParaRPr lang="pt-BR" altLang="en-US" dirty="0">
              <a:latin typeface="Times New Roman" panose="02020603050405020304" pitchFamily="18" charset="0"/>
            </a:endParaRPr>
          </a:p>
        </p:txBody>
      </p:sp>
      <p:sp>
        <p:nvSpPr>
          <p:cNvPr id="31802" name="Rectangle 191">
            <a:extLst>
              <a:ext uri="{FF2B5EF4-FFF2-40B4-BE49-F238E27FC236}">
                <a16:creationId xmlns:a16="http://schemas.microsoft.com/office/drawing/2014/main" id="{E96FFC4C-0C84-436F-B85B-7F435E030D6E}"/>
              </a:ext>
            </a:extLst>
          </p:cNvPr>
          <p:cNvSpPr>
            <a:spLocks noChangeArrowheads="1"/>
          </p:cNvSpPr>
          <p:nvPr/>
        </p:nvSpPr>
        <p:spPr bwMode="auto">
          <a:xfrm>
            <a:off x="3111500" y="1506538"/>
            <a:ext cx="45720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b="1">
                <a:solidFill>
                  <a:srgbClr val="000000"/>
                </a:solidFill>
                <a:latin typeface="Myriad Roman" charset="0"/>
              </a:rPr>
              <a:t>LN 2</a:t>
            </a:r>
            <a:r>
              <a:rPr lang="en-US" altLang="en-US" sz="1300">
                <a:solidFill>
                  <a:srgbClr val="000000"/>
                </a:solidFill>
                <a:latin typeface="Myriad Roman" charset="0"/>
              </a:rPr>
              <a:t>:   F gera 1 quando a é 0, não interessando que valor b assume.</a:t>
            </a:r>
            <a:endParaRPr lang="en-US" altLang="en-US">
              <a:latin typeface="Times New Roman" panose="02020603050405020304" pitchFamily="18" charset="0"/>
            </a:endParaRPr>
          </a:p>
        </p:txBody>
      </p:sp>
      <p:sp>
        <p:nvSpPr>
          <p:cNvPr id="31803" name="Rectangle 200">
            <a:extLst>
              <a:ext uri="{FF2B5EF4-FFF2-40B4-BE49-F238E27FC236}">
                <a16:creationId xmlns:a16="http://schemas.microsoft.com/office/drawing/2014/main" id="{FE563018-38B7-42BF-9A58-B4B96D91C7DF}"/>
              </a:ext>
            </a:extLst>
          </p:cNvPr>
          <p:cNvSpPr>
            <a:spLocks noChangeArrowheads="1"/>
          </p:cNvSpPr>
          <p:nvPr/>
        </p:nvSpPr>
        <p:spPr bwMode="auto">
          <a:xfrm>
            <a:off x="1868488" y="1673225"/>
            <a:ext cx="55562"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a:t>
            </a:r>
            <a:endParaRPr lang="en-US" altLang="en-US">
              <a:latin typeface="Times New Roman" panose="02020603050405020304" pitchFamily="18" charset="0"/>
            </a:endParaRPr>
          </a:p>
        </p:txBody>
      </p:sp>
      <p:sp>
        <p:nvSpPr>
          <p:cNvPr id="31804" name="Rectangle 201">
            <a:extLst>
              <a:ext uri="{FF2B5EF4-FFF2-40B4-BE49-F238E27FC236}">
                <a16:creationId xmlns:a16="http://schemas.microsoft.com/office/drawing/2014/main" id="{D089AC7B-1E40-46DA-93E1-D98792E635EF}"/>
              </a:ext>
            </a:extLst>
          </p:cNvPr>
          <p:cNvSpPr>
            <a:spLocks noChangeArrowheads="1"/>
          </p:cNvSpPr>
          <p:nvPr/>
        </p:nvSpPr>
        <p:spPr bwMode="auto">
          <a:xfrm>
            <a:off x="1916113" y="1673225"/>
            <a:ext cx="74612"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a</a:t>
            </a:r>
            <a:endParaRPr lang="en-US" altLang="en-US">
              <a:latin typeface="Times New Roman" panose="02020603050405020304" pitchFamily="18" charset="0"/>
            </a:endParaRPr>
          </a:p>
        </p:txBody>
      </p:sp>
      <p:sp>
        <p:nvSpPr>
          <p:cNvPr id="31805" name="Rectangle 202">
            <a:extLst>
              <a:ext uri="{FF2B5EF4-FFF2-40B4-BE49-F238E27FC236}">
                <a16:creationId xmlns:a16="http://schemas.microsoft.com/office/drawing/2014/main" id="{E9F61E0E-B5A7-46D8-AF76-69477B6FCFBD}"/>
              </a:ext>
            </a:extLst>
          </p:cNvPr>
          <p:cNvSpPr>
            <a:spLocks noChangeArrowheads="1"/>
          </p:cNvSpPr>
          <p:nvPr/>
        </p:nvSpPr>
        <p:spPr bwMode="auto">
          <a:xfrm>
            <a:off x="2000250" y="1673225"/>
            <a:ext cx="5556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a:t>
            </a:r>
            <a:endParaRPr lang="en-US" altLang="en-US">
              <a:latin typeface="Times New Roman" panose="02020603050405020304" pitchFamily="18" charset="0"/>
            </a:endParaRPr>
          </a:p>
        </p:txBody>
      </p:sp>
      <p:sp>
        <p:nvSpPr>
          <p:cNvPr id="31806" name="Rectangle 203">
            <a:extLst>
              <a:ext uri="{FF2B5EF4-FFF2-40B4-BE49-F238E27FC236}">
                <a16:creationId xmlns:a16="http://schemas.microsoft.com/office/drawing/2014/main" id="{8EA7F440-DB5E-4A2E-803F-A9E9D2740D08}"/>
              </a:ext>
            </a:extLst>
          </p:cNvPr>
          <p:cNvSpPr>
            <a:spLocks noChangeArrowheads="1"/>
          </p:cNvSpPr>
          <p:nvPr/>
        </p:nvSpPr>
        <p:spPr bwMode="auto">
          <a:xfrm>
            <a:off x="990600" y="3067050"/>
            <a:ext cx="5556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a:t>
            </a:r>
            <a:endParaRPr lang="en-US" altLang="en-US">
              <a:latin typeface="Times New Roman" panose="02020603050405020304" pitchFamily="18" charset="0"/>
            </a:endParaRPr>
          </a:p>
        </p:txBody>
      </p:sp>
      <p:sp>
        <p:nvSpPr>
          <p:cNvPr id="31807" name="Rectangle 204">
            <a:extLst>
              <a:ext uri="{FF2B5EF4-FFF2-40B4-BE49-F238E27FC236}">
                <a16:creationId xmlns:a16="http://schemas.microsoft.com/office/drawing/2014/main" id="{7BC57538-BD24-450D-B89D-FBDEDFEA920D}"/>
              </a:ext>
            </a:extLst>
          </p:cNvPr>
          <p:cNvSpPr>
            <a:spLocks noChangeArrowheads="1"/>
          </p:cNvSpPr>
          <p:nvPr/>
        </p:nvSpPr>
        <p:spPr bwMode="auto">
          <a:xfrm>
            <a:off x="1039813" y="3067050"/>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b</a:t>
            </a:r>
            <a:endParaRPr lang="en-US" altLang="en-US">
              <a:latin typeface="Times New Roman" panose="02020603050405020304" pitchFamily="18" charset="0"/>
            </a:endParaRPr>
          </a:p>
        </p:txBody>
      </p:sp>
      <p:sp>
        <p:nvSpPr>
          <p:cNvPr id="31808" name="Rectangle 205">
            <a:extLst>
              <a:ext uri="{FF2B5EF4-FFF2-40B4-BE49-F238E27FC236}">
                <a16:creationId xmlns:a16="http://schemas.microsoft.com/office/drawing/2014/main" id="{D823B0D8-86E7-4568-B36E-2E7E70B9A44B}"/>
              </a:ext>
            </a:extLst>
          </p:cNvPr>
          <p:cNvSpPr>
            <a:spLocks noChangeArrowheads="1"/>
          </p:cNvSpPr>
          <p:nvPr/>
        </p:nvSpPr>
        <p:spPr bwMode="auto">
          <a:xfrm>
            <a:off x="1136650" y="3067050"/>
            <a:ext cx="5556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a:t>
            </a:r>
            <a:endParaRPr lang="en-US" altLang="en-US">
              <a:latin typeface="Times New Roman" panose="02020603050405020304" pitchFamily="18" charset="0"/>
            </a:endParaRPr>
          </a:p>
        </p:txBody>
      </p:sp>
      <p:sp>
        <p:nvSpPr>
          <p:cNvPr id="31809" name="Rectangle 222">
            <a:extLst>
              <a:ext uri="{FF2B5EF4-FFF2-40B4-BE49-F238E27FC236}">
                <a16:creationId xmlns:a16="http://schemas.microsoft.com/office/drawing/2014/main" id="{F07A8177-012D-4192-839C-5A584D3BB45C}"/>
              </a:ext>
            </a:extLst>
          </p:cNvPr>
          <p:cNvSpPr>
            <a:spLocks noChangeArrowheads="1"/>
          </p:cNvSpPr>
          <p:nvPr/>
        </p:nvSpPr>
        <p:spPr bwMode="auto">
          <a:xfrm>
            <a:off x="6961188" y="2036763"/>
            <a:ext cx="963612" cy="1438275"/>
          </a:xfrm>
          <a:prstGeom prst="rect">
            <a:avLst/>
          </a:prstGeom>
          <a:solidFill>
            <a:srgbClr val="D4E0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31810" name="Rectangle 223">
            <a:extLst>
              <a:ext uri="{FF2B5EF4-FFF2-40B4-BE49-F238E27FC236}">
                <a16:creationId xmlns:a16="http://schemas.microsoft.com/office/drawing/2014/main" id="{35CC9BDC-DDC2-4436-9301-A27F91DB407F}"/>
              </a:ext>
            </a:extLst>
          </p:cNvPr>
          <p:cNvSpPr>
            <a:spLocks noChangeArrowheads="1"/>
          </p:cNvSpPr>
          <p:nvPr/>
        </p:nvSpPr>
        <p:spPr bwMode="auto">
          <a:xfrm>
            <a:off x="7058025" y="2092325"/>
            <a:ext cx="73025"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a</a:t>
            </a:r>
            <a:endParaRPr lang="en-US" altLang="en-US">
              <a:latin typeface="Times New Roman" panose="02020603050405020304" pitchFamily="18" charset="0"/>
            </a:endParaRPr>
          </a:p>
        </p:txBody>
      </p:sp>
      <p:sp>
        <p:nvSpPr>
          <p:cNvPr id="31811" name="Rectangle 224">
            <a:extLst>
              <a:ext uri="{FF2B5EF4-FFF2-40B4-BE49-F238E27FC236}">
                <a16:creationId xmlns:a16="http://schemas.microsoft.com/office/drawing/2014/main" id="{367DE9C2-D96F-4EB2-B054-D2906126CB47}"/>
              </a:ext>
            </a:extLst>
          </p:cNvPr>
          <p:cNvSpPr>
            <a:spLocks noChangeArrowheads="1"/>
          </p:cNvSpPr>
          <p:nvPr/>
        </p:nvSpPr>
        <p:spPr bwMode="auto">
          <a:xfrm>
            <a:off x="7058025" y="2360613"/>
            <a:ext cx="825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1812" name="Rectangle 225">
            <a:extLst>
              <a:ext uri="{FF2B5EF4-FFF2-40B4-BE49-F238E27FC236}">
                <a16:creationId xmlns:a16="http://schemas.microsoft.com/office/drawing/2014/main" id="{C331C406-CA0E-4427-8A7F-83EB7D518275}"/>
              </a:ext>
            </a:extLst>
          </p:cNvPr>
          <p:cNvSpPr>
            <a:spLocks noChangeArrowheads="1"/>
          </p:cNvSpPr>
          <p:nvPr/>
        </p:nvSpPr>
        <p:spPr bwMode="auto">
          <a:xfrm>
            <a:off x="7058025" y="2625725"/>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1813" name="Rectangle 226">
            <a:extLst>
              <a:ext uri="{FF2B5EF4-FFF2-40B4-BE49-F238E27FC236}">
                <a16:creationId xmlns:a16="http://schemas.microsoft.com/office/drawing/2014/main" id="{19A5A85D-0953-471A-98AA-922C1F1CFC77}"/>
              </a:ext>
            </a:extLst>
          </p:cNvPr>
          <p:cNvSpPr>
            <a:spLocks noChangeArrowheads="1"/>
          </p:cNvSpPr>
          <p:nvPr/>
        </p:nvSpPr>
        <p:spPr bwMode="auto">
          <a:xfrm>
            <a:off x="7058025" y="2894013"/>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1814" name="Rectangle 227">
            <a:extLst>
              <a:ext uri="{FF2B5EF4-FFF2-40B4-BE49-F238E27FC236}">
                <a16:creationId xmlns:a16="http://schemas.microsoft.com/office/drawing/2014/main" id="{32B8843E-111E-45C7-A442-A1BBEE134EF8}"/>
              </a:ext>
            </a:extLst>
          </p:cNvPr>
          <p:cNvSpPr>
            <a:spLocks noChangeArrowheads="1"/>
          </p:cNvSpPr>
          <p:nvPr/>
        </p:nvSpPr>
        <p:spPr bwMode="auto">
          <a:xfrm>
            <a:off x="7058025" y="3160713"/>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1815" name="Rectangle 228">
            <a:extLst>
              <a:ext uri="{FF2B5EF4-FFF2-40B4-BE49-F238E27FC236}">
                <a16:creationId xmlns:a16="http://schemas.microsoft.com/office/drawing/2014/main" id="{2A8425B1-5429-4C79-A772-42874F832A80}"/>
              </a:ext>
            </a:extLst>
          </p:cNvPr>
          <p:cNvSpPr>
            <a:spLocks noChangeArrowheads="1"/>
          </p:cNvSpPr>
          <p:nvPr/>
        </p:nvSpPr>
        <p:spPr bwMode="auto">
          <a:xfrm>
            <a:off x="7327900" y="2092325"/>
            <a:ext cx="825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b</a:t>
            </a:r>
            <a:endParaRPr lang="en-US" altLang="en-US">
              <a:latin typeface="Times New Roman" panose="02020603050405020304" pitchFamily="18" charset="0"/>
            </a:endParaRPr>
          </a:p>
        </p:txBody>
      </p:sp>
      <p:sp>
        <p:nvSpPr>
          <p:cNvPr id="31816" name="Rectangle 229">
            <a:extLst>
              <a:ext uri="{FF2B5EF4-FFF2-40B4-BE49-F238E27FC236}">
                <a16:creationId xmlns:a16="http://schemas.microsoft.com/office/drawing/2014/main" id="{90268AB1-1DE9-42F8-9ECF-C49D6A492003}"/>
              </a:ext>
            </a:extLst>
          </p:cNvPr>
          <p:cNvSpPr>
            <a:spLocks noChangeArrowheads="1"/>
          </p:cNvSpPr>
          <p:nvPr/>
        </p:nvSpPr>
        <p:spPr bwMode="auto">
          <a:xfrm>
            <a:off x="7327900" y="2360613"/>
            <a:ext cx="825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1817" name="Rectangle 230">
            <a:extLst>
              <a:ext uri="{FF2B5EF4-FFF2-40B4-BE49-F238E27FC236}">
                <a16:creationId xmlns:a16="http://schemas.microsoft.com/office/drawing/2014/main" id="{49016E51-674F-4BD4-B955-F1D308B7E5BA}"/>
              </a:ext>
            </a:extLst>
          </p:cNvPr>
          <p:cNvSpPr>
            <a:spLocks noChangeArrowheads="1"/>
          </p:cNvSpPr>
          <p:nvPr/>
        </p:nvSpPr>
        <p:spPr bwMode="auto">
          <a:xfrm>
            <a:off x="7327900" y="2625725"/>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1818" name="Rectangle 231">
            <a:extLst>
              <a:ext uri="{FF2B5EF4-FFF2-40B4-BE49-F238E27FC236}">
                <a16:creationId xmlns:a16="http://schemas.microsoft.com/office/drawing/2014/main" id="{6FD8DD0E-43DD-42FC-A7C1-5294A5B2521B}"/>
              </a:ext>
            </a:extLst>
          </p:cNvPr>
          <p:cNvSpPr>
            <a:spLocks noChangeArrowheads="1"/>
          </p:cNvSpPr>
          <p:nvPr/>
        </p:nvSpPr>
        <p:spPr bwMode="auto">
          <a:xfrm>
            <a:off x="7327900" y="2894013"/>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1819" name="Rectangle 232">
            <a:extLst>
              <a:ext uri="{FF2B5EF4-FFF2-40B4-BE49-F238E27FC236}">
                <a16:creationId xmlns:a16="http://schemas.microsoft.com/office/drawing/2014/main" id="{DFAC2526-6E79-4A84-BCD2-DA2E551D63C0}"/>
              </a:ext>
            </a:extLst>
          </p:cNvPr>
          <p:cNvSpPr>
            <a:spLocks noChangeArrowheads="1"/>
          </p:cNvSpPr>
          <p:nvPr/>
        </p:nvSpPr>
        <p:spPr bwMode="auto">
          <a:xfrm>
            <a:off x="7327900" y="3160713"/>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1820" name="Rectangle 233">
            <a:extLst>
              <a:ext uri="{FF2B5EF4-FFF2-40B4-BE49-F238E27FC236}">
                <a16:creationId xmlns:a16="http://schemas.microsoft.com/office/drawing/2014/main" id="{3C0FFF9A-E492-4F25-AF7D-8E4C50679D8B}"/>
              </a:ext>
            </a:extLst>
          </p:cNvPr>
          <p:cNvSpPr>
            <a:spLocks noChangeArrowheads="1"/>
          </p:cNvSpPr>
          <p:nvPr/>
        </p:nvSpPr>
        <p:spPr bwMode="auto">
          <a:xfrm>
            <a:off x="7704138" y="2092325"/>
            <a:ext cx="90487"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F</a:t>
            </a:r>
            <a:endParaRPr lang="en-US" altLang="en-US">
              <a:latin typeface="Times New Roman" panose="02020603050405020304" pitchFamily="18" charset="0"/>
            </a:endParaRPr>
          </a:p>
        </p:txBody>
      </p:sp>
      <p:sp>
        <p:nvSpPr>
          <p:cNvPr id="31821" name="Rectangle 234">
            <a:extLst>
              <a:ext uri="{FF2B5EF4-FFF2-40B4-BE49-F238E27FC236}">
                <a16:creationId xmlns:a16="http://schemas.microsoft.com/office/drawing/2014/main" id="{F523D2DB-591F-4983-85C2-13878B87C883}"/>
              </a:ext>
            </a:extLst>
          </p:cNvPr>
          <p:cNvSpPr>
            <a:spLocks noChangeArrowheads="1"/>
          </p:cNvSpPr>
          <p:nvPr/>
        </p:nvSpPr>
        <p:spPr bwMode="auto">
          <a:xfrm>
            <a:off x="7704138" y="2360613"/>
            <a:ext cx="825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1822" name="Rectangle 235">
            <a:extLst>
              <a:ext uri="{FF2B5EF4-FFF2-40B4-BE49-F238E27FC236}">
                <a16:creationId xmlns:a16="http://schemas.microsoft.com/office/drawing/2014/main" id="{DEE086BF-D35E-4B5E-84FA-D0FC889F0475}"/>
              </a:ext>
            </a:extLst>
          </p:cNvPr>
          <p:cNvSpPr>
            <a:spLocks noChangeArrowheads="1"/>
          </p:cNvSpPr>
          <p:nvPr/>
        </p:nvSpPr>
        <p:spPr bwMode="auto">
          <a:xfrm>
            <a:off x="7704138" y="2625725"/>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1823" name="Rectangle 236">
            <a:extLst>
              <a:ext uri="{FF2B5EF4-FFF2-40B4-BE49-F238E27FC236}">
                <a16:creationId xmlns:a16="http://schemas.microsoft.com/office/drawing/2014/main" id="{AD464D13-CFF1-419B-B54A-866DD3A64DBC}"/>
              </a:ext>
            </a:extLst>
          </p:cNvPr>
          <p:cNvSpPr>
            <a:spLocks noChangeArrowheads="1"/>
          </p:cNvSpPr>
          <p:nvPr/>
        </p:nvSpPr>
        <p:spPr bwMode="auto">
          <a:xfrm>
            <a:off x="7704138" y="2894013"/>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1824" name="Rectangle 237">
            <a:extLst>
              <a:ext uri="{FF2B5EF4-FFF2-40B4-BE49-F238E27FC236}">
                <a16:creationId xmlns:a16="http://schemas.microsoft.com/office/drawing/2014/main" id="{0D0E6FD4-2C7C-45EA-B61B-C14F95786947}"/>
              </a:ext>
            </a:extLst>
          </p:cNvPr>
          <p:cNvSpPr>
            <a:spLocks noChangeArrowheads="1"/>
          </p:cNvSpPr>
          <p:nvPr/>
        </p:nvSpPr>
        <p:spPr bwMode="auto">
          <a:xfrm>
            <a:off x="7704138" y="3160713"/>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1825" name="Line 238">
            <a:extLst>
              <a:ext uri="{FF2B5EF4-FFF2-40B4-BE49-F238E27FC236}">
                <a16:creationId xmlns:a16="http://schemas.microsoft.com/office/drawing/2014/main" id="{63C31857-4CDC-4A70-A4C3-E0BDDAFB4086}"/>
              </a:ext>
            </a:extLst>
          </p:cNvPr>
          <p:cNvSpPr>
            <a:spLocks noChangeShapeType="1"/>
          </p:cNvSpPr>
          <p:nvPr/>
        </p:nvSpPr>
        <p:spPr bwMode="auto">
          <a:xfrm>
            <a:off x="6961188" y="2335213"/>
            <a:ext cx="963612" cy="1587"/>
          </a:xfrm>
          <a:prstGeom prst="line">
            <a:avLst/>
          </a:prstGeom>
          <a:noFill/>
          <a:ln w="20638">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31826" name="Line 239">
            <a:extLst>
              <a:ext uri="{FF2B5EF4-FFF2-40B4-BE49-F238E27FC236}">
                <a16:creationId xmlns:a16="http://schemas.microsoft.com/office/drawing/2014/main" id="{C0AD248C-1146-446D-98F2-8DFFC3865D69}"/>
              </a:ext>
            </a:extLst>
          </p:cNvPr>
          <p:cNvSpPr>
            <a:spLocks noChangeShapeType="1"/>
          </p:cNvSpPr>
          <p:nvPr/>
        </p:nvSpPr>
        <p:spPr bwMode="auto">
          <a:xfrm>
            <a:off x="7556500" y="2036763"/>
            <a:ext cx="1588" cy="1438275"/>
          </a:xfrm>
          <a:prstGeom prst="line">
            <a:avLst/>
          </a:prstGeom>
          <a:noFill/>
          <a:ln w="20638">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31827" name="Freeform 240">
            <a:extLst>
              <a:ext uri="{FF2B5EF4-FFF2-40B4-BE49-F238E27FC236}">
                <a16:creationId xmlns:a16="http://schemas.microsoft.com/office/drawing/2014/main" id="{4D00E254-35AD-46A0-A761-2095478DA77D}"/>
              </a:ext>
            </a:extLst>
          </p:cNvPr>
          <p:cNvSpPr>
            <a:spLocks/>
          </p:cNvSpPr>
          <p:nvPr/>
        </p:nvSpPr>
        <p:spPr bwMode="auto">
          <a:xfrm>
            <a:off x="5737225" y="2339975"/>
            <a:ext cx="438150" cy="492125"/>
          </a:xfrm>
          <a:custGeom>
            <a:avLst/>
            <a:gdLst>
              <a:gd name="T0" fmla="*/ 2147483646 w 82"/>
              <a:gd name="T1" fmla="*/ 2147483646 h 81"/>
              <a:gd name="T2" fmla="*/ 0 w 82"/>
              <a:gd name="T3" fmla="*/ 2147483646 h 81"/>
              <a:gd name="T4" fmla="*/ 2147483646 w 82"/>
              <a:gd name="T5" fmla="*/ 2147483646 h 81"/>
              <a:gd name="T6" fmla="*/ 2147483646 w 82"/>
              <a:gd name="T7" fmla="*/ 2147483646 h 81"/>
              <a:gd name="T8" fmla="*/ 0 w 82"/>
              <a:gd name="T9" fmla="*/ 0 h 81"/>
              <a:gd name="T10" fmla="*/ 2147483646 w 82"/>
              <a:gd name="T11" fmla="*/ 2147483646 h 81"/>
              <a:gd name="T12" fmla="*/ 0 60000 65536"/>
              <a:gd name="T13" fmla="*/ 0 60000 65536"/>
              <a:gd name="T14" fmla="*/ 0 60000 65536"/>
              <a:gd name="T15" fmla="*/ 0 60000 65536"/>
              <a:gd name="T16" fmla="*/ 0 60000 65536"/>
              <a:gd name="T17" fmla="*/ 0 60000 65536"/>
              <a:gd name="T18" fmla="*/ 0 w 82"/>
              <a:gd name="T19" fmla="*/ 0 h 81"/>
              <a:gd name="T20" fmla="*/ 82 w 82"/>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82" h="81">
                <a:moveTo>
                  <a:pt x="82" y="40"/>
                </a:moveTo>
                <a:cubicBezTo>
                  <a:pt x="82" y="40"/>
                  <a:pt x="63" y="81"/>
                  <a:pt x="0" y="81"/>
                </a:cubicBezTo>
                <a:cubicBezTo>
                  <a:pt x="0" y="81"/>
                  <a:pt x="12" y="76"/>
                  <a:pt x="12" y="41"/>
                </a:cubicBezTo>
                <a:cubicBezTo>
                  <a:pt x="12" y="40"/>
                  <a:pt x="12" y="40"/>
                  <a:pt x="12" y="40"/>
                </a:cubicBezTo>
                <a:cubicBezTo>
                  <a:pt x="12" y="4"/>
                  <a:pt x="0" y="0"/>
                  <a:pt x="0" y="0"/>
                </a:cubicBezTo>
                <a:cubicBezTo>
                  <a:pt x="63" y="0"/>
                  <a:pt x="82" y="40"/>
                  <a:pt x="82" y="40"/>
                </a:cubicBezTo>
                <a:close/>
              </a:path>
            </a:pathLst>
          </a:custGeom>
          <a:solidFill>
            <a:srgbClr val="FFFFFF"/>
          </a:solidFill>
          <a:ln w="15875">
            <a:solidFill>
              <a:srgbClr val="0078C1"/>
            </a:solidFill>
            <a:miter lim="800000"/>
            <a:headEnd/>
            <a:tailEnd/>
          </a:ln>
        </p:spPr>
        <p:txBody>
          <a:bodyPr/>
          <a:lstStyle/>
          <a:p>
            <a:endParaRPr lang="pt-BR"/>
          </a:p>
        </p:txBody>
      </p:sp>
      <p:sp>
        <p:nvSpPr>
          <p:cNvPr id="31829" name="Rectangle 242">
            <a:extLst>
              <a:ext uri="{FF2B5EF4-FFF2-40B4-BE49-F238E27FC236}">
                <a16:creationId xmlns:a16="http://schemas.microsoft.com/office/drawing/2014/main" id="{BD585C2D-0087-456B-AEF5-5CB1E446FBE4}"/>
              </a:ext>
            </a:extLst>
          </p:cNvPr>
          <p:cNvSpPr>
            <a:spLocks noChangeArrowheads="1"/>
          </p:cNvSpPr>
          <p:nvPr/>
        </p:nvSpPr>
        <p:spPr bwMode="auto">
          <a:xfrm>
            <a:off x="3691912" y="4493921"/>
            <a:ext cx="8495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en-US" altLang="en-US" sz="1300" dirty="0">
                <a:solidFill>
                  <a:srgbClr val="FFFFFF"/>
                </a:solidFill>
                <a:latin typeface="Myriad Roman" charset="0"/>
              </a:rPr>
              <a:t>The Boolean</a:t>
            </a:r>
            <a:br>
              <a:rPr lang="en-US" altLang="en-US" sz="1300" dirty="0">
                <a:solidFill>
                  <a:srgbClr val="FFFFFF"/>
                </a:solidFill>
                <a:latin typeface="Myriad Roman" charset="0"/>
              </a:rPr>
            </a:br>
            <a:r>
              <a:rPr lang="en-US" altLang="en-US" sz="1300" dirty="0">
                <a:solidFill>
                  <a:srgbClr val="FFFFFF"/>
                </a:solidFill>
                <a:latin typeface="Myriad Roman" charset="0"/>
              </a:rPr>
              <a:t>function F</a:t>
            </a:r>
            <a:endParaRPr lang="en-US" altLang="en-US" dirty="0">
              <a:latin typeface="Times New Roman" panose="02020603050405020304" pitchFamily="18" charset="0"/>
            </a:endParaRPr>
          </a:p>
        </p:txBody>
      </p:sp>
      <p:sp>
        <p:nvSpPr>
          <p:cNvPr id="31830" name="Rectangle 245">
            <a:extLst>
              <a:ext uri="{FF2B5EF4-FFF2-40B4-BE49-F238E27FC236}">
                <a16:creationId xmlns:a16="http://schemas.microsoft.com/office/drawing/2014/main" id="{BFE712DC-32A6-4264-95AF-1B7F9B04B208}"/>
              </a:ext>
            </a:extLst>
          </p:cNvPr>
          <p:cNvSpPr>
            <a:spLocks noChangeArrowheads="1"/>
          </p:cNvSpPr>
          <p:nvPr/>
        </p:nvSpPr>
        <p:spPr bwMode="auto">
          <a:xfrm>
            <a:off x="6951663" y="3525838"/>
            <a:ext cx="10604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pt-BR" altLang="en-US" sz="1300" b="1">
                <a:solidFill>
                  <a:srgbClr val="000000"/>
                </a:solidFill>
                <a:latin typeface="Myriad Roman" charset="0"/>
              </a:rPr>
              <a:t>Tabela Verdade</a:t>
            </a:r>
            <a:endParaRPr lang="pt-BR" altLang="en-US" b="1">
              <a:latin typeface="Times New Roman" panose="02020603050405020304" pitchFamily="18" charset="0"/>
            </a:endParaRPr>
          </a:p>
        </p:txBody>
      </p:sp>
      <p:sp>
        <p:nvSpPr>
          <p:cNvPr id="31831" name="Rectangle 247">
            <a:extLst>
              <a:ext uri="{FF2B5EF4-FFF2-40B4-BE49-F238E27FC236}">
                <a16:creationId xmlns:a16="http://schemas.microsoft.com/office/drawing/2014/main" id="{770D9236-F2F7-434D-ACEE-FB960C242D6A}"/>
              </a:ext>
            </a:extLst>
          </p:cNvPr>
          <p:cNvSpPr>
            <a:spLocks noChangeArrowheads="1"/>
          </p:cNvSpPr>
          <p:nvPr/>
        </p:nvSpPr>
        <p:spPr bwMode="auto">
          <a:xfrm>
            <a:off x="990600" y="2773363"/>
            <a:ext cx="14700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pt-BR" altLang="en-US" sz="1300" b="1">
                <a:solidFill>
                  <a:srgbClr val="000000"/>
                </a:solidFill>
                <a:latin typeface="Myriad Roman" charset="0"/>
              </a:rPr>
              <a:t>Equação 2: F(a,b) = a’</a:t>
            </a:r>
            <a:endParaRPr lang="pt-BR" altLang="en-US" b="1">
              <a:latin typeface="Times New Roman" panose="02020603050405020304" pitchFamily="18" charset="0"/>
            </a:endParaRPr>
          </a:p>
        </p:txBody>
      </p:sp>
      <p:sp>
        <p:nvSpPr>
          <p:cNvPr id="31832" name="Rectangle 248">
            <a:extLst>
              <a:ext uri="{FF2B5EF4-FFF2-40B4-BE49-F238E27FC236}">
                <a16:creationId xmlns:a16="http://schemas.microsoft.com/office/drawing/2014/main" id="{4BF5C7C5-BC91-41B2-9921-6E6CE0FF3E42}"/>
              </a:ext>
            </a:extLst>
          </p:cNvPr>
          <p:cNvSpPr>
            <a:spLocks noChangeArrowheads="1"/>
          </p:cNvSpPr>
          <p:nvPr/>
        </p:nvSpPr>
        <p:spPr bwMode="auto">
          <a:xfrm>
            <a:off x="895350" y="2505075"/>
            <a:ext cx="203754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pt-BR" altLang="en-US" sz="1300" b="1" dirty="0">
                <a:solidFill>
                  <a:srgbClr val="000000"/>
                </a:solidFill>
                <a:latin typeface="Myriad Roman" charset="0"/>
              </a:rPr>
              <a:t>Equação 1: F(</a:t>
            </a:r>
            <a:r>
              <a:rPr lang="pt-BR" altLang="en-US" sz="1300" b="1" dirty="0" err="1">
                <a:solidFill>
                  <a:srgbClr val="000000"/>
                </a:solidFill>
                <a:latin typeface="Myriad Roman" charset="0"/>
              </a:rPr>
              <a:t>a,b</a:t>
            </a:r>
            <a:r>
              <a:rPr lang="pt-BR" altLang="en-US" sz="1300" b="1" dirty="0">
                <a:solidFill>
                  <a:srgbClr val="000000"/>
                </a:solidFill>
                <a:latin typeface="Myriad Roman" charset="0"/>
              </a:rPr>
              <a:t>) = </a:t>
            </a:r>
            <a:r>
              <a:rPr lang="pt-BR" altLang="en-US" sz="1300" b="1" dirty="0" err="1">
                <a:solidFill>
                  <a:srgbClr val="000000"/>
                </a:solidFill>
                <a:latin typeface="Myriad Roman" charset="0"/>
              </a:rPr>
              <a:t>a’.b</a:t>
            </a:r>
            <a:r>
              <a:rPr lang="pt-BR" altLang="en-US" sz="1300" b="1" dirty="0">
                <a:solidFill>
                  <a:srgbClr val="000000"/>
                </a:solidFill>
                <a:latin typeface="Myriad Roman" charset="0"/>
              </a:rPr>
              <a:t>’ + </a:t>
            </a:r>
            <a:r>
              <a:rPr lang="pt-BR" altLang="en-US" sz="1300" b="1" dirty="0" err="1">
                <a:solidFill>
                  <a:srgbClr val="000000"/>
                </a:solidFill>
                <a:latin typeface="Myriad Roman" charset="0"/>
              </a:rPr>
              <a:t>a’.b</a:t>
            </a:r>
            <a:endParaRPr lang="pt-BR" altLang="en-US" b="1" dirty="0">
              <a:latin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a:extLst>
              <a:ext uri="{FF2B5EF4-FFF2-40B4-BE49-F238E27FC236}">
                <a16:creationId xmlns:a16="http://schemas.microsoft.com/office/drawing/2014/main" id="{7783B4C8-5CA8-4D87-BEDF-E08240986FC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E1743B82-581F-4C8A-8323-FABD2293EDDE}" type="slidenum">
              <a:rPr lang="en-US" altLang="en-US" sz="1400" smtClean="0">
                <a:latin typeface="Times New Roman" panose="02020603050405020304" pitchFamily="18" charset="0"/>
              </a:rPr>
              <a:pPr>
                <a:spcBef>
                  <a:spcPct val="0"/>
                </a:spcBef>
                <a:buFontTx/>
                <a:buNone/>
              </a:pPr>
              <a:t>16</a:t>
            </a:fld>
            <a:endParaRPr lang="en-US" altLang="en-US" sz="1400">
              <a:latin typeface="Times New Roman" panose="02020603050405020304" pitchFamily="18" charset="0"/>
            </a:endParaRPr>
          </a:p>
        </p:txBody>
      </p:sp>
      <p:sp>
        <p:nvSpPr>
          <p:cNvPr id="33795" name="Rectangle 2">
            <a:extLst>
              <a:ext uri="{FF2B5EF4-FFF2-40B4-BE49-F238E27FC236}">
                <a16:creationId xmlns:a16="http://schemas.microsoft.com/office/drawing/2014/main" id="{EF7E4C09-C8D4-45A1-8995-29DC8F5204AF}"/>
              </a:ext>
            </a:extLst>
          </p:cNvPr>
          <p:cNvSpPr>
            <a:spLocks noGrp="1" noChangeArrowheads="1"/>
          </p:cNvSpPr>
          <p:nvPr>
            <p:ph type="title"/>
          </p:nvPr>
        </p:nvSpPr>
        <p:spPr/>
        <p:txBody>
          <a:bodyPr/>
          <a:lstStyle/>
          <a:p>
            <a:pPr eaLnBrk="1" hangingPunct="1"/>
            <a:r>
              <a:rPr lang="en-US" altLang="en-US"/>
              <a:t>A Representação Tabular de Funções Booleanas</a:t>
            </a:r>
          </a:p>
        </p:txBody>
      </p:sp>
      <p:sp>
        <p:nvSpPr>
          <p:cNvPr id="33796" name="Rectangle 3">
            <a:extLst>
              <a:ext uri="{FF2B5EF4-FFF2-40B4-BE49-F238E27FC236}">
                <a16:creationId xmlns:a16="http://schemas.microsoft.com/office/drawing/2014/main" id="{817868B9-032B-4ADF-9DD7-271AB15727BA}"/>
              </a:ext>
            </a:extLst>
          </p:cNvPr>
          <p:cNvSpPr>
            <a:spLocks noGrp="1" noChangeArrowheads="1"/>
          </p:cNvSpPr>
          <p:nvPr>
            <p:ph type="body" idx="1"/>
          </p:nvPr>
        </p:nvSpPr>
        <p:spPr>
          <a:xfrm>
            <a:off x="228600" y="1219200"/>
            <a:ext cx="3962400" cy="3814763"/>
          </a:xfrm>
        </p:spPr>
        <p:txBody>
          <a:bodyPr/>
          <a:lstStyle/>
          <a:p>
            <a:pPr eaLnBrk="1" hangingPunct="1"/>
            <a:r>
              <a:rPr lang="pt-BR" altLang="en-US" sz="1800" dirty="0"/>
              <a:t>Define-se o valor da F para cada valor possível de combinação de valores de entradas</a:t>
            </a:r>
          </a:p>
          <a:p>
            <a:pPr lvl="1" eaLnBrk="1" hangingPunct="1"/>
            <a:r>
              <a:rPr lang="pt-BR" altLang="en-US" sz="1600" dirty="0"/>
              <a:t>Função de 2 entradas : 4 linhas</a:t>
            </a:r>
          </a:p>
          <a:p>
            <a:pPr lvl="1" eaLnBrk="1" hangingPunct="1"/>
            <a:r>
              <a:rPr lang="pt-BR" altLang="en-US" sz="1600" dirty="0"/>
              <a:t>Função de 3 entradas : 8 linhas</a:t>
            </a:r>
          </a:p>
          <a:p>
            <a:pPr lvl="1" eaLnBrk="1" hangingPunct="1"/>
            <a:r>
              <a:rPr lang="pt-BR" altLang="en-US" sz="1600" dirty="0"/>
              <a:t>Função de 4 entradas : 16 linhas</a:t>
            </a:r>
          </a:p>
          <a:p>
            <a:pPr lvl="1" eaLnBrk="1" hangingPunct="1"/>
            <a:r>
              <a:rPr lang="pt-BR" altLang="en-US" sz="1600" dirty="0"/>
              <a:t>etc.</a:t>
            </a:r>
          </a:p>
          <a:p>
            <a:pPr eaLnBrk="1" hangingPunct="1"/>
            <a:r>
              <a:rPr lang="pt-BR" altLang="en-US" sz="1800" dirty="0">
                <a:solidFill>
                  <a:schemeClr val="accent2"/>
                </a:solidFill>
              </a:rPr>
              <a:t>Exercício: Use uma tabela verdade para definir a função F(</a:t>
            </a:r>
            <a:r>
              <a:rPr lang="pt-BR" altLang="en-US" sz="1800" dirty="0" err="1">
                <a:solidFill>
                  <a:schemeClr val="accent2"/>
                </a:solidFill>
              </a:rPr>
              <a:t>a,b,c</a:t>
            </a:r>
            <a:r>
              <a:rPr lang="pt-BR" altLang="en-US" sz="1800" dirty="0">
                <a:solidFill>
                  <a:schemeClr val="accent2"/>
                </a:solidFill>
              </a:rPr>
              <a:t>) que vale 1 quando abc, convertido de binário para decimal, é 5 ou um número maior ou igual a 5</a:t>
            </a:r>
          </a:p>
        </p:txBody>
      </p:sp>
      <p:sp>
        <p:nvSpPr>
          <p:cNvPr id="33797" name="Rectangle 24">
            <a:extLst>
              <a:ext uri="{FF2B5EF4-FFF2-40B4-BE49-F238E27FC236}">
                <a16:creationId xmlns:a16="http://schemas.microsoft.com/office/drawing/2014/main" id="{23058F73-13E6-4CBD-A4BE-E8758679D942}"/>
              </a:ext>
            </a:extLst>
          </p:cNvPr>
          <p:cNvSpPr>
            <a:spLocks noChangeArrowheads="1"/>
          </p:cNvSpPr>
          <p:nvPr/>
        </p:nvSpPr>
        <p:spPr bwMode="auto">
          <a:xfrm>
            <a:off x="7391400" y="1219200"/>
            <a:ext cx="1468438" cy="3760788"/>
          </a:xfrm>
          <a:prstGeom prst="rect">
            <a:avLst/>
          </a:prstGeom>
          <a:solidFill>
            <a:srgbClr val="D4E0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33798" name="Rectangle 25">
            <a:extLst>
              <a:ext uri="{FF2B5EF4-FFF2-40B4-BE49-F238E27FC236}">
                <a16:creationId xmlns:a16="http://schemas.microsoft.com/office/drawing/2014/main" id="{7220131F-2352-47CA-84B0-42DD98275859}"/>
              </a:ext>
            </a:extLst>
          </p:cNvPr>
          <p:cNvSpPr>
            <a:spLocks noChangeArrowheads="1"/>
          </p:cNvSpPr>
          <p:nvPr/>
        </p:nvSpPr>
        <p:spPr bwMode="auto">
          <a:xfrm>
            <a:off x="8012113" y="1246188"/>
            <a:ext cx="7302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c</a:t>
            </a:r>
            <a:endParaRPr lang="en-US" altLang="en-US">
              <a:latin typeface="Times New Roman" panose="02020603050405020304" pitchFamily="18" charset="0"/>
            </a:endParaRPr>
          </a:p>
        </p:txBody>
      </p:sp>
      <p:sp>
        <p:nvSpPr>
          <p:cNvPr id="33799" name="Rectangle 26">
            <a:extLst>
              <a:ext uri="{FF2B5EF4-FFF2-40B4-BE49-F238E27FC236}">
                <a16:creationId xmlns:a16="http://schemas.microsoft.com/office/drawing/2014/main" id="{98AB32DB-53DC-49DA-9044-144EE7D50066}"/>
              </a:ext>
            </a:extLst>
          </p:cNvPr>
          <p:cNvSpPr>
            <a:spLocks noChangeArrowheads="1"/>
          </p:cNvSpPr>
          <p:nvPr/>
        </p:nvSpPr>
        <p:spPr bwMode="auto">
          <a:xfrm>
            <a:off x="8012113" y="1465263"/>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800" name="Rectangle 27">
            <a:extLst>
              <a:ext uri="{FF2B5EF4-FFF2-40B4-BE49-F238E27FC236}">
                <a16:creationId xmlns:a16="http://schemas.microsoft.com/office/drawing/2014/main" id="{BF5E3375-72AE-41E7-B355-04B29CC8F54F}"/>
              </a:ext>
            </a:extLst>
          </p:cNvPr>
          <p:cNvSpPr>
            <a:spLocks noChangeArrowheads="1"/>
          </p:cNvSpPr>
          <p:nvPr/>
        </p:nvSpPr>
        <p:spPr bwMode="auto">
          <a:xfrm>
            <a:off x="8012113" y="1682750"/>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801" name="Rectangle 28">
            <a:extLst>
              <a:ext uri="{FF2B5EF4-FFF2-40B4-BE49-F238E27FC236}">
                <a16:creationId xmlns:a16="http://schemas.microsoft.com/office/drawing/2014/main" id="{808251A3-664F-4286-A4B6-C95EDBE52DF7}"/>
              </a:ext>
            </a:extLst>
          </p:cNvPr>
          <p:cNvSpPr>
            <a:spLocks noChangeArrowheads="1"/>
          </p:cNvSpPr>
          <p:nvPr/>
        </p:nvSpPr>
        <p:spPr bwMode="auto">
          <a:xfrm>
            <a:off x="8012113" y="1901825"/>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802" name="Rectangle 29">
            <a:extLst>
              <a:ext uri="{FF2B5EF4-FFF2-40B4-BE49-F238E27FC236}">
                <a16:creationId xmlns:a16="http://schemas.microsoft.com/office/drawing/2014/main" id="{AEA5676D-77B6-41E5-95B4-057347A1294D}"/>
              </a:ext>
            </a:extLst>
          </p:cNvPr>
          <p:cNvSpPr>
            <a:spLocks noChangeArrowheads="1"/>
          </p:cNvSpPr>
          <p:nvPr/>
        </p:nvSpPr>
        <p:spPr bwMode="auto">
          <a:xfrm>
            <a:off x="8012113" y="2119313"/>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803" name="Rectangle 30">
            <a:extLst>
              <a:ext uri="{FF2B5EF4-FFF2-40B4-BE49-F238E27FC236}">
                <a16:creationId xmlns:a16="http://schemas.microsoft.com/office/drawing/2014/main" id="{897F855F-422F-4A9B-BCC0-E2F32D219C00}"/>
              </a:ext>
            </a:extLst>
          </p:cNvPr>
          <p:cNvSpPr>
            <a:spLocks noChangeArrowheads="1"/>
          </p:cNvSpPr>
          <p:nvPr/>
        </p:nvSpPr>
        <p:spPr bwMode="auto">
          <a:xfrm>
            <a:off x="8012113" y="2338388"/>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804" name="Rectangle 31">
            <a:extLst>
              <a:ext uri="{FF2B5EF4-FFF2-40B4-BE49-F238E27FC236}">
                <a16:creationId xmlns:a16="http://schemas.microsoft.com/office/drawing/2014/main" id="{CC676665-C7C1-41A6-9357-C248BAA9709A}"/>
              </a:ext>
            </a:extLst>
          </p:cNvPr>
          <p:cNvSpPr>
            <a:spLocks noChangeArrowheads="1"/>
          </p:cNvSpPr>
          <p:nvPr/>
        </p:nvSpPr>
        <p:spPr bwMode="auto">
          <a:xfrm>
            <a:off x="8012113" y="2555875"/>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805" name="Rectangle 32">
            <a:extLst>
              <a:ext uri="{FF2B5EF4-FFF2-40B4-BE49-F238E27FC236}">
                <a16:creationId xmlns:a16="http://schemas.microsoft.com/office/drawing/2014/main" id="{939FBD54-C932-49DD-A0EA-E82BB4050AB4}"/>
              </a:ext>
            </a:extLst>
          </p:cNvPr>
          <p:cNvSpPr>
            <a:spLocks noChangeArrowheads="1"/>
          </p:cNvSpPr>
          <p:nvPr/>
        </p:nvSpPr>
        <p:spPr bwMode="auto">
          <a:xfrm>
            <a:off x="8012113" y="2774950"/>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806" name="Rectangle 33">
            <a:extLst>
              <a:ext uri="{FF2B5EF4-FFF2-40B4-BE49-F238E27FC236}">
                <a16:creationId xmlns:a16="http://schemas.microsoft.com/office/drawing/2014/main" id="{DBDC1CFE-85FB-4C61-BB24-D838405053C5}"/>
              </a:ext>
            </a:extLst>
          </p:cNvPr>
          <p:cNvSpPr>
            <a:spLocks noChangeArrowheads="1"/>
          </p:cNvSpPr>
          <p:nvPr/>
        </p:nvSpPr>
        <p:spPr bwMode="auto">
          <a:xfrm>
            <a:off x="8012113" y="2992438"/>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807" name="Rectangle 34">
            <a:extLst>
              <a:ext uri="{FF2B5EF4-FFF2-40B4-BE49-F238E27FC236}">
                <a16:creationId xmlns:a16="http://schemas.microsoft.com/office/drawing/2014/main" id="{C4718D80-0303-4AF7-A816-58BA60CBD7D1}"/>
              </a:ext>
            </a:extLst>
          </p:cNvPr>
          <p:cNvSpPr>
            <a:spLocks noChangeArrowheads="1"/>
          </p:cNvSpPr>
          <p:nvPr/>
        </p:nvSpPr>
        <p:spPr bwMode="auto">
          <a:xfrm>
            <a:off x="8012113" y="3211513"/>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808" name="Rectangle 35">
            <a:extLst>
              <a:ext uri="{FF2B5EF4-FFF2-40B4-BE49-F238E27FC236}">
                <a16:creationId xmlns:a16="http://schemas.microsoft.com/office/drawing/2014/main" id="{5C2A0EFF-78AF-41BD-B040-44A7911A6DF9}"/>
              </a:ext>
            </a:extLst>
          </p:cNvPr>
          <p:cNvSpPr>
            <a:spLocks noChangeArrowheads="1"/>
          </p:cNvSpPr>
          <p:nvPr/>
        </p:nvSpPr>
        <p:spPr bwMode="auto">
          <a:xfrm>
            <a:off x="8012113" y="3429000"/>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809" name="Rectangle 36">
            <a:extLst>
              <a:ext uri="{FF2B5EF4-FFF2-40B4-BE49-F238E27FC236}">
                <a16:creationId xmlns:a16="http://schemas.microsoft.com/office/drawing/2014/main" id="{1DABF79D-1995-4666-9820-FD446D4E67A3}"/>
              </a:ext>
            </a:extLst>
          </p:cNvPr>
          <p:cNvSpPr>
            <a:spLocks noChangeArrowheads="1"/>
          </p:cNvSpPr>
          <p:nvPr/>
        </p:nvSpPr>
        <p:spPr bwMode="auto">
          <a:xfrm>
            <a:off x="8012113" y="3648075"/>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810" name="Rectangle 37">
            <a:extLst>
              <a:ext uri="{FF2B5EF4-FFF2-40B4-BE49-F238E27FC236}">
                <a16:creationId xmlns:a16="http://schemas.microsoft.com/office/drawing/2014/main" id="{D68E5644-46B9-4EBF-8211-D7A80DE7161B}"/>
              </a:ext>
            </a:extLst>
          </p:cNvPr>
          <p:cNvSpPr>
            <a:spLocks noChangeArrowheads="1"/>
          </p:cNvSpPr>
          <p:nvPr/>
        </p:nvSpPr>
        <p:spPr bwMode="auto">
          <a:xfrm>
            <a:off x="8012113" y="3865563"/>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811" name="Rectangle 38">
            <a:extLst>
              <a:ext uri="{FF2B5EF4-FFF2-40B4-BE49-F238E27FC236}">
                <a16:creationId xmlns:a16="http://schemas.microsoft.com/office/drawing/2014/main" id="{7BD8B57C-E8A0-42FF-B373-12DC8AECF6D6}"/>
              </a:ext>
            </a:extLst>
          </p:cNvPr>
          <p:cNvSpPr>
            <a:spLocks noChangeArrowheads="1"/>
          </p:cNvSpPr>
          <p:nvPr/>
        </p:nvSpPr>
        <p:spPr bwMode="auto">
          <a:xfrm>
            <a:off x="8012113" y="4084638"/>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812" name="Rectangle 39">
            <a:extLst>
              <a:ext uri="{FF2B5EF4-FFF2-40B4-BE49-F238E27FC236}">
                <a16:creationId xmlns:a16="http://schemas.microsoft.com/office/drawing/2014/main" id="{5CAEE538-FE7C-467E-92D0-F20C6446579B}"/>
              </a:ext>
            </a:extLst>
          </p:cNvPr>
          <p:cNvSpPr>
            <a:spLocks noChangeArrowheads="1"/>
          </p:cNvSpPr>
          <p:nvPr/>
        </p:nvSpPr>
        <p:spPr bwMode="auto">
          <a:xfrm>
            <a:off x="8012113" y="4302125"/>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813" name="Rectangle 40">
            <a:extLst>
              <a:ext uri="{FF2B5EF4-FFF2-40B4-BE49-F238E27FC236}">
                <a16:creationId xmlns:a16="http://schemas.microsoft.com/office/drawing/2014/main" id="{30CBDE05-2706-4635-9E79-94DE6321D867}"/>
              </a:ext>
            </a:extLst>
          </p:cNvPr>
          <p:cNvSpPr>
            <a:spLocks noChangeArrowheads="1"/>
          </p:cNvSpPr>
          <p:nvPr/>
        </p:nvSpPr>
        <p:spPr bwMode="auto">
          <a:xfrm>
            <a:off x="8012113" y="4521200"/>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814" name="Rectangle 41">
            <a:extLst>
              <a:ext uri="{FF2B5EF4-FFF2-40B4-BE49-F238E27FC236}">
                <a16:creationId xmlns:a16="http://schemas.microsoft.com/office/drawing/2014/main" id="{D147809D-884C-4006-A6D6-A462E3D8BA25}"/>
              </a:ext>
            </a:extLst>
          </p:cNvPr>
          <p:cNvSpPr>
            <a:spLocks noChangeArrowheads="1"/>
          </p:cNvSpPr>
          <p:nvPr/>
        </p:nvSpPr>
        <p:spPr bwMode="auto">
          <a:xfrm>
            <a:off x="8012113" y="4738688"/>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815" name="Rectangle 42">
            <a:extLst>
              <a:ext uri="{FF2B5EF4-FFF2-40B4-BE49-F238E27FC236}">
                <a16:creationId xmlns:a16="http://schemas.microsoft.com/office/drawing/2014/main" id="{F63862B5-B900-48EF-B2D0-53B47A7B0F70}"/>
              </a:ext>
            </a:extLst>
          </p:cNvPr>
          <p:cNvSpPr>
            <a:spLocks noChangeArrowheads="1"/>
          </p:cNvSpPr>
          <p:nvPr/>
        </p:nvSpPr>
        <p:spPr bwMode="auto">
          <a:xfrm>
            <a:off x="8262938" y="1246188"/>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d</a:t>
            </a:r>
            <a:endParaRPr lang="en-US" altLang="en-US">
              <a:latin typeface="Times New Roman" panose="02020603050405020304" pitchFamily="18" charset="0"/>
            </a:endParaRPr>
          </a:p>
        </p:txBody>
      </p:sp>
      <p:sp>
        <p:nvSpPr>
          <p:cNvPr id="33816" name="Rectangle 43">
            <a:extLst>
              <a:ext uri="{FF2B5EF4-FFF2-40B4-BE49-F238E27FC236}">
                <a16:creationId xmlns:a16="http://schemas.microsoft.com/office/drawing/2014/main" id="{9C02ABA4-A5D9-4997-8DC5-0ED30852DFA6}"/>
              </a:ext>
            </a:extLst>
          </p:cNvPr>
          <p:cNvSpPr>
            <a:spLocks noChangeArrowheads="1"/>
          </p:cNvSpPr>
          <p:nvPr/>
        </p:nvSpPr>
        <p:spPr bwMode="auto">
          <a:xfrm>
            <a:off x="8262938" y="1465263"/>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817" name="Rectangle 44">
            <a:extLst>
              <a:ext uri="{FF2B5EF4-FFF2-40B4-BE49-F238E27FC236}">
                <a16:creationId xmlns:a16="http://schemas.microsoft.com/office/drawing/2014/main" id="{E10B4DBB-9D82-4687-B4A3-91745AE26D41}"/>
              </a:ext>
            </a:extLst>
          </p:cNvPr>
          <p:cNvSpPr>
            <a:spLocks noChangeArrowheads="1"/>
          </p:cNvSpPr>
          <p:nvPr/>
        </p:nvSpPr>
        <p:spPr bwMode="auto">
          <a:xfrm>
            <a:off x="8262938" y="1682750"/>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818" name="Rectangle 45">
            <a:extLst>
              <a:ext uri="{FF2B5EF4-FFF2-40B4-BE49-F238E27FC236}">
                <a16:creationId xmlns:a16="http://schemas.microsoft.com/office/drawing/2014/main" id="{D517D967-86AB-40AF-9497-1E60DCF0203A}"/>
              </a:ext>
            </a:extLst>
          </p:cNvPr>
          <p:cNvSpPr>
            <a:spLocks noChangeArrowheads="1"/>
          </p:cNvSpPr>
          <p:nvPr/>
        </p:nvSpPr>
        <p:spPr bwMode="auto">
          <a:xfrm>
            <a:off x="8262938" y="1901825"/>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819" name="Rectangle 46">
            <a:extLst>
              <a:ext uri="{FF2B5EF4-FFF2-40B4-BE49-F238E27FC236}">
                <a16:creationId xmlns:a16="http://schemas.microsoft.com/office/drawing/2014/main" id="{F59937AE-5379-4F73-8BCD-CD66D8DCFFA6}"/>
              </a:ext>
            </a:extLst>
          </p:cNvPr>
          <p:cNvSpPr>
            <a:spLocks noChangeArrowheads="1"/>
          </p:cNvSpPr>
          <p:nvPr/>
        </p:nvSpPr>
        <p:spPr bwMode="auto">
          <a:xfrm>
            <a:off x="8262938" y="2119313"/>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820" name="Rectangle 47">
            <a:extLst>
              <a:ext uri="{FF2B5EF4-FFF2-40B4-BE49-F238E27FC236}">
                <a16:creationId xmlns:a16="http://schemas.microsoft.com/office/drawing/2014/main" id="{1FAC5FD5-1720-4968-8A95-E4725A559C9E}"/>
              </a:ext>
            </a:extLst>
          </p:cNvPr>
          <p:cNvSpPr>
            <a:spLocks noChangeArrowheads="1"/>
          </p:cNvSpPr>
          <p:nvPr/>
        </p:nvSpPr>
        <p:spPr bwMode="auto">
          <a:xfrm>
            <a:off x="8262938" y="2338388"/>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821" name="Rectangle 48">
            <a:extLst>
              <a:ext uri="{FF2B5EF4-FFF2-40B4-BE49-F238E27FC236}">
                <a16:creationId xmlns:a16="http://schemas.microsoft.com/office/drawing/2014/main" id="{BD901DC5-7C4E-484A-AF33-18F1C9B9C1C9}"/>
              </a:ext>
            </a:extLst>
          </p:cNvPr>
          <p:cNvSpPr>
            <a:spLocks noChangeArrowheads="1"/>
          </p:cNvSpPr>
          <p:nvPr/>
        </p:nvSpPr>
        <p:spPr bwMode="auto">
          <a:xfrm>
            <a:off x="8262938" y="2555875"/>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822" name="Rectangle 49">
            <a:extLst>
              <a:ext uri="{FF2B5EF4-FFF2-40B4-BE49-F238E27FC236}">
                <a16:creationId xmlns:a16="http://schemas.microsoft.com/office/drawing/2014/main" id="{735F7DB2-ABEB-4AD4-A049-7EA1353B9CFF}"/>
              </a:ext>
            </a:extLst>
          </p:cNvPr>
          <p:cNvSpPr>
            <a:spLocks noChangeArrowheads="1"/>
          </p:cNvSpPr>
          <p:nvPr/>
        </p:nvSpPr>
        <p:spPr bwMode="auto">
          <a:xfrm>
            <a:off x="8262938" y="2774950"/>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823" name="Rectangle 50">
            <a:extLst>
              <a:ext uri="{FF2B5EF4-FFF2-40B4-BE49-F238E27FC236}">
                <a16:creationId xmlns:a16="http://schemas.microsoft.com/office/drawing/2014/main" id="{C19633A2-DBA4-4666-B9A4-1550CA2255E2}"/>
              </a:ext>
            </a:extLst>
          </p:cNvPr>
          <p:cNvSpPr>
            <a:spLocks noChangeArrowheads="1"/>
          </p:cNvSpPr>
          <p:nvPr/>
        </p:nvSpPr>
        <p:spPr bwMode="auto">
          <a:xfrm>
            <a:off x="8262938" y="2992438"/>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824" name="Rectangle 51">
            <a:extLst>
              <a:ext uri="{FF2B5EF4-FFF2-40B4-BE49-F238E27FC236}">
                <a16:creationId xmlns:a16="http://schemas.microsoft.com/office/drawing/2014/main" id="{2C6005B9-6288-47EF-823F-9EC4319F13FC}"/>
              </a:ext>
            </a:extLst>
          </p:cNvPr>
          <p:cNvSpPr>
            <a:spLocks noChangeArrowheads="1"/>
          </p:cNvSpPr>
          <p:nvPr/>
        </p:nvSpPr>
        <p:spPr bwMode="auto">
          <a:xfrm>
            <a:off x="8262938" y="3211513"/>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825" name="Rectangle 52">
            <a:extLst>
              <a:ext uri="{FF2B5EF4-FFF2-40B4-BE49-F238E27FC236}">
                <a16:creationId xmlns:a16="http://schemas.microsoft.com/office/drawing/2014/main" id="{0D30277C-42C0-495C-B3F0-6011F4E1AEF1}"/>
              </a:ext>
            </a:extLst>
          </p:cNvPr>
          <p:cNvSpPr>
            <a:spLocks noChangeArrowheads="1"/>
          </p:cNvSpPr>
          <p:nvPr/>
        </p:nvSpPr>
        <p:spPr bwMode="auto">
          <a:xfrm>
            <a:off x="8262938" y="3429000"/>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826" name="Rectangle 53">
            <a:extLst>
              <a:ext uri="{FF2B5EF4-FFF2-40B4-BE49-F238E27FC236}">
                <a16:creationId xmlns:a16="http://schemas.microsoft.com/office/drawing/2014/main" id="{F8244005-A1A3-44B1-9F1B-124DC0DFD8E7}"/>
              </a:ext>
            </a:extLst>
          </p:cNvPr>
          <p:cNvSpPr>
            <a:spLocks noChangeArrowheads="1"/>
          </p:cNvSpPr>
          <p:nvPr/>
        </p:nvSpPr>
        <p:spPr bwMode="auto">
          <a:xfrm>
            <a:off x="8262938" y="3648075"/>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827" name="Rectangle 54">
            <a:extLst>
              <a:ext uri="{FF2B5EF4-FFF2-40B4-BE49-F238E27FC236}">
                <a16:creationId xmlns:a16="http://schemas.microsoft.com/office/drawing/2014/main" id="{C64C4C0E-2A0F-4D56-8BA0-DA70995F4D17}"/>
              </a:ext>
            </a:extLst>
          </p:cNvPr>
          <p:cNvSpPr>
            <a:spLocks noChangeArrowheads="1"/>
          </p:cNvSpPr>
          <p:nvPr/>
        </p:nvSpPr>
        <p:spPr bwMode="auto">
          <a:xfrm>
            <a:off x="8262938" y="3865563"/>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828" name="Rectangle 55">
            <a:extLst>
              <a:ext uri="{FF2B5EF4-FFF2-40B4-BE49-F238E27FC236}">
                <a16:creationId xmlns:a16="http://schemas.microsoft.com/office/drawing/2014/main" id="{883386DB-875C-4B5A-9B93-D5BEC05011C9}"/>
              </a:ext>
            </a:extLst>
          </p:cNvPr>
          <p:cNvSpPr>
            <a:spLocks noChangeArrowheads="1"/>
          </p:cNvSpPr>
          <p:nvPr/>
        </p:nvSpPr>
        <p:spPr bwMode="auto">
          <a:xfrm>
            <a:off x="8262938" y="4084638"/>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829" name="Rectangle 56">
            <a:extLst>
              <a:ext uri="{FF2B5EF4-FFF2-40B4-BE49-F238E27FC236}">
                <a16:creationId xmlns:a16="http://schemas.microsoft.com/office/drawing/2014/main" id="{1C9551AC-B387-48D8-8AC0-D1E2A2549224}"/>
              </a:ext>
            </a:extLst>
          </p:cNvPr>
          <p:cNvSpPr>
            <a:spLocks noChangeArrowheads="1"/>
          </p:cNvSpPr>
          <p:nvPr/>
        </p:nvSpPr>
        <p:spPr bwMode="auto">
          <a:xfrm>
            <a:off x="8262938" y="4302125"/>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830" name="Rectangle 57">
            <a:extLst>
              <a:ext uri="{FF2B5EF4-FFF2-40B4-BE49-F238E27FC236}">
                <a16:creationId xmlns:a16="http://schemas.microsoft.com/office/drawing/2014/main" id="{9A19F891-3D5F-4C0C-B37F-9FC3B69172D2}"/>
              </a:ext>
            </a:extLst>
          </p:cNvPr>
          <p:cNvSpPr>
            <a:spLocks noChangeArrowheads="1"/>
          </p:cNvSpPr>
          <p:nvPr/>
        </p:nvSpPr>
        <p:spPr bwMode="auto">
          <a:xfrm>
            <a:off x="8262938" y="4521200"/>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831" name="Rectangle 58">
            <a:extLst>
              <a:ext uri="{FF2B5EF4-FFF2-40B4-BE49-F238E27FC236}">
                <a16:creationId xmlns:a16="http://schemas.microsoft.com/office/drawing/2014/main" id="{3D07C59F-36F5-44C5-98B4-7C9A1F9EAD97}"/>
              </a:ext>
            </a:extLst>
          </p:cNvPr>
          <p:cNvSpPr>
            <a:spLocks noChangeArrowheads="1"/>
          </p:cNvSpPr>
          <p:nvPr/>
        </p:nvSpPr>
        <p:spPr bwMode="auto">
          <a:xfrm>
            <a:off x="8262938" y="4738688"/>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832" name="Rectangle 59">
            <a:extLst>
              <a:ext uri="{FF2B5EF4-FFF2-40B4-BE49-F238E27FC236}">
                <a16:creationId xmlns:a16="http://schemas.microsoft.com/office/drawing/2014/main" id="{286BD569-8373-4E49-9BC5-A19008B7C996}"/>
              </a:ext>
            </a:extLst>
          </p:cNvPr>
          <p:cNvSpPr>
            <a:spLocks noChangeArrowheads="1"/>
          </p:cNvSpPr>
          <p:nvPr/>
        </p:nvSpPr>
        <p:spPr bwMode="auto">
          <a:xfrm>
            <a:off x="7500938" y="1246188"/>
            <a:ext cx="7302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a</a:t>
            </a:r>
            <a:endParaRPr lang="en-US" altLang="en-US">
              <a:latin typeface="Times New Roman" panose="02020603050405020304" pitchFamily="18" charset="0"/>
            </a:endParaRPr>
          </a:p>
        </p:txBody>
      </p:sp>
      <p:sp>
        <p:nvSpPr>
          <p:cNvPr id="33833" name="Rectangle 60">
            <a:extLst>
              <a:ext uri="{FF2B5EF4-FFF2-40B4-BE49-F238E27FC236}">
                <a16:creationId xmlns:a16="http://schemas.microsoft.com/office/drawing/2014/main" id="{E91E57C6-ED9B-4244-9BE0-61D9A3A5337D}"/>
              </a:ext>
            </a:extLst>
          </p:cNvPr>
          <p:cNvSpPr>
            <a:spLocks noChangeArrowheads="1"/>
          </p:cNvSpPr>
          <p:nvPr/>
        </p:nvSpPr>
        <p:spPr bwMode="auto">
          <a:xfrm>
            <a:off x="7500938" y="1465263"/>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834" name="Rectangle 61">
            <a:extLst>
              <a:ext uri="{FF2B5EF4-FFF2-40B4-BE49-F238E27FC236}">
                <a16:creationId xmlns:a16="http://schemas.microsoft.com/office/drawing/2014/main" id="{7D90EF1B-553F-4406-84DD-E79C6E8EE770}"/>
              </a:ext>
            </a:extLst>
          </p:cNvPr>
          <p:cNvSpPr>
            <a:spLocks noChangeArrowheads="1"/>
          </p:cNvSpPr>
          <p:nvPr/>
        </p:nvSpPr>
        <p:spPr bwMode="auto">
          <a:xfrm>
            <a:off x="7500938" y="1682750"/>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835" name="Rectangle 62">
            <a:extLst>
              <a:ext uri="{FF2B5EF4-FFF2-40B4-BE49-F238E27FC236}">
                <a16:creationId xmlns:a16="http://schemas.microsoft.com/office/drawing/2014/main" id="{2B2B57A2-795C-4164-9825-C8E474DCB0A1}"/>
              </a:ext>
            </a:extLst>
          </p:cNvPr>
          <p:cNvSpPr>
            <a:spLocks noChangeArrowheads="1"/>
          </p:cNvSpPr>
          <p:nvPr/>
        </p:nvSpPr>
        <p:spPr bwMode="auto">
          <a:xfrm>
            <a:off x="7500938" y="1901825"/>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836" name="Rectangle 63">
            <a:extLst>
              <a:ext uri="{FF2B5EF4-FFF2-40B4-BE49-F238E27FC236}">
                <a16:creationId xmlns:a16="http://schemas.microsoft.com/office/drawing/2014/main" id="{8062DDE9-F667-48BD-8918-DFE38D480D2C}"/>
              </a:ext>
            </a:extLst>
          </p:cNvPr>
          <p:cNvSpPr>
            <a:spLocks noChangeArrowheads="1"/>
          </p:cNvSpPr>
          <p:nvPr/>
        </p:nvSpPr>
        <p:spPr bwMode="auto">
          <a:xfrm>
            <a:off x="7500938" y="2119313"/>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837" name="Rectangle 64">
            <a:extLst>
              <a:ext uri="{FF2B5EF4-FFF2-40B4-BE49-F238E27FC236}">
                <a16:creationId xmlns:a16="http://schemas.microsoft.com/office/drawing/2014/main" id="{1DF22CB2-969E-4C8D-8EE7-95474D455A94}"/>
              </a:ext>
            </a:extLst>
          </p:cNvPr>
          <p:cNvSpPr>
            <a:spLocks noChangeArrowheads="1"/>
          </p:cNvSpPr>
          <p:nvPr/>
        </p:nvSpPr>
        <p:spPr bwMode="auto">
          <a:xfrm>
            <a:off x="7500938" y="2338388"/>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838" name="Rectangle 65">
            <a:extLst>
              <a:ext uri="{FF2B5EF4-FFF2-40B4-BE49-F238E27FC236}">
                <a16:creationId xmlns:a16="http://schemas.microsoft.com/office/drawing/2014/main" id="{5E15699A-552C-479B-AE7B-4BD7B94BD660}"/>
              </a:ext>
            </a:extLst>
          </p:cNvPr>
          <p:cNvSpPr>
            <a:spLocks noChangeArrowheads="1"/>
          </p:cNvSpPr>
          <p:nvPr/>
        </p:nvSpPr>
        <p:spPr bwMode="auto">
          <a:xfrm>
            <a:off x="7500938" y="2555875"/>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839" name="Rectangle 66">
            <a:extLst>
              <a:ext uri="{FF2B5EF4-FFF2-40B4-BE49-F238E27FC236}">
                <a16:creationId xmlns:a16="http://schemas.microsoft.com/office/drawing/2014/main" id="{21E6DCC1-01AE-43C9-95BF-51111CF3A43B}"/>
              </a:ext>
            </a:extLst>
          </p:cNvPr>
          <p:cNvSpPr>
            <a:spLocks noChangeArrowheads="1"/>
          </p:cNvSpPr>
          <p:nvPr/>
        </p:nvSpPr>
        <p:spPr bwMode="auto">
          <a:xfrm>
            <a:off x="7500938" y="2774950"/>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840" name="Rectangle 67">
            <a:extLst>
              <a:ext uri="{FF2B5EF4-FFF2-40B4-BE49-F238E27FC236}">
                <a16:creationId xmlns:a16="http://schemas.microsoft.com/office/drawing/2014/main" id="{0C0D5D42-B208-4696-9F70-327D41063738}"/>
              </a:ext>
            </a:extLst>
          </p:cNvPr>
          <p:cNvSpPr>
            <a:spLocks noChangeArrowheads="1"/>
          </p:cNvSpPr>
          <p:nvPr/>
        </p:nvSpPr>
        <p:spPr bwMode="auto">
          <a:xfrm>
            <a:off x="7500938" y="2992438"/>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841" name="Rectangle 68">
            <a:extLst>
              <a:ext uri="{FF2B5EF4-FFF2-40B4-BE49-F238E27FC236}">
                <a16:creationId xmlns:a16="http://schemas.microsoft.com/office/drawing/2014/main" id="{9D008CBE-CC8C-4522-818B-08EE5CA20F8A}"/>
              </a:ext>
            </a:extLst>
          </p:cNvPr>
          <p:cNvSpPr>
            <a:spLocks noChangeArrowheads="1"/>
          </p:cNvSpPr>
          <p:nvPr/>
        </p:nvSpPr>
        <p:spPr bwMode="auto">
          <a:xfrm>
            <a:off x="7500938" y="3211513"/>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842" name="Rectangle 69">
            <a:extLst>
              <a:ext uri="{FF2B5EF4-FFF2-40B4-BE49-F238E27FC236}">
                <a16:creationId xmlns:a16="http://schemas.microsoft.com/office/drawing/2014/main" id="{49D6959D-40A4-41C5-AE63-0FA14F1AB1EA}"/>
              </a:ext>
            </a:extLst>
          </p:cNvPr>
          <p:cNvSpPr>
            <a:spLocks noChangeArrowheads="1"/>
          </p:cNvSpPr>
          <p:nvPr/>
        </p:nvSpPr>
        <p:spPr bwMode="auto">
          <a:xfrm>
            <a:off x="7500938" y="3429000"/>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843" name="Rectangle 70">
            <a:extLst>
              <a:ext uri="{FF2B5EF4-FFF2-40B4-BE49-F238E27FC236}">
                <a16:creationId xmlns:a16="http://schemas.microsoft.com/office/drawing/2014/main" id="{89E84586-A21C-4DC1-9337-946797FDB667}"/>
              </a:ext>
            </a:extLst>
          </p:cNvPr>
          <p:cNvSpPr>
            <a:spLocks noChangeArrowheads="1"/>
          </p:cNvSpPr>
          <p:nvPr/>
        </p:nvSpPr>
        <p:spPr bwMode="auto">
          <a:xfrm>
            <a:off x="7500938" y="3648075"/>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844" name="Rectangle 71">
            <a:extLst>
              <a:ext uri="{FF2B5EF4-FFF2-40B4-BE49-F238E27FC236}">
                <a16:creationId xmlns:a16="http://schemas.microsoft.com/office/drawing/2014/main" id="{DD63089A-9730-468B-B6B2-5214663E0E2C}"/>
              </a:ext>
            </a:extLst>
          </p:cNvPr>
          <p:cNvSpPr>
            <a:spLocks noChangeArrowheads="1"/>
          </p:cNvSpPr>
          <p:nvPr/>
        </p:nvSpPr>
        <p:spPr bwMode="auto">
          <a:xfrm>
            <a:off x="7500938" y="3865563"/>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845" name="Rectangle 72">
            <a:extLst>
              <a:ext uri="{FF2B5EF4-FFF2-40B4-BE49-F238E27FC236}">
                <a16:creationId xmlns:a16="http://schemas.microsoft.com/office/drawing/2014/main" id="{B61BDBC5-C30A-445F-B13B-E328B41635D6}"/>
              </a:ext>
            </a:extLst>
          </p:cNvPr>
          <p:cNvSpPr>
            <a:spLocks noChangeArrowheads="1"/>
          </p:cNvSpPr>
          <p:nvPr/>
        </p:nvSpPr>
        <p:spPr bwMode="auto">
          <a:xfrm>
            <a:off x="7500938" y="4084638"/>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846" name="Rectangle 73">
            <a:extLst>
              <a:ext uri="{FF2B5EF4-FFF2-40B4-BE49-F238E27FC236}">
                <a16:creationId xmlns:a16="http://schemas.microsoft.com/office/drawing/2014/main" id="{719F6D69-1966-4AA4-AD75-6449F8686A80}"/>
              </a:ext>
            </a:extLst>
          </p:cNvPr>
          <p:cNvSpPr>
            <a:spLocks noChangeArrowheads="1"/>
          </p:cNvSpPr>
          <p:nvPr/>
        </p:nvSpPr>
        <p:spPr bwMode="auto">
          <a:xfrm>
            <a:off x="7500938" y="4302125"/>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847" name="Rectangle 74">
            <a:extLst>
              <a:ext uri="{FF2B5EF4-FFF2-40B4-BE49-F238E27FC236}">
                <a16:creationId xmlns:a16="http://schemas.microsoft.com/office/drawing/2014/main" id="{5959689B-2101-4AE8-ADC0-B3071EDA3239}"/>
              </a:ext>
            </a:extLst>
          </p:cNvPr>
          <p:cNvSpPr>
            <a:spLocks noChangeArrowheads="1"/>
          </p:cNvSpPr>
          <p:nvPr/>
        </p:nvSpPr>
        <p:spPr bwMode="auto">
          <a:xfrm>
            <a:off x="7500938" y="4521200"/>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848" name="Rectangle 75">
            <a:extLst>
              <a:ext uri="{FF2B5EF4-FFF2-40B4-BE49-F238E27FC236}">
                <a16:creationId xmlns:a16="http://schemas.microsoft.com/office/drawing/2014/main" id="{FDD7F8DB-A20A-4A41-AA79-F32A76D36F63}"/>
              </a:ext>
            </a:extLst>
          </p:cNvPr>
          <p:cNvSpPr>
            <a:spLocks noChangeArrowheads="1"/>
          </p:cNvSpPr>
          <p:nvPr/>
        </p:nvSpPr>
        <p:spPr bwMode="auto">
          <a:xfrm>
            <a:off x="7500938" y="4738688"/>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849" name="Rectangle 76">
            <a:extLst>
              <a:ext uri="{FF2B5EF4-FFF2-40B4-BE49-F238E27FC236}">
                <a16:creationId xmlns:a16="http://schemas.microsoft.com/office/drawing/2014/main" id="{776187DA-66E1-47E1-9551-A82C935AD8AF}"/>
              </a:ext>
            </a:extLst>
          </p:cNvPr>
          <p:cNvSpPr>
            <a:spLocks noChangeArrowheads="1"/>
          </p:cNvSpPr>
          <p:nvPr/>
        </p:nvSpPr>
        <p:spPr bwMode="auto">
          <a:xfrm>
            <a:off x="7751763" y="1246188"/>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b</a:t>
            </a:r>
            <a:endParaRPr lang="en-US" altLang="en-US">
              <a:latin typeface="Times New Roman" panose="02020603050405020304" pitchFamily="18" charset="0"/>
            </a:endParaRPr>
          </a:p>
        </p:txBody>
      </p:sp>
      <p:sp>
        <p:nvSpPr>
          <p:cNvPr id="33850" name="Rectangle 77">
            <a:extLst>
              <a:ext uri="{FF2B5EF4-FFF2-40B4-BE49-F238E27FC236}">
                <a16:creationId xmlns:a16="http://schemas.microsoft.com/office/drawing/2014/main" id="{68ABA7B6-9D79-4645-A7DC-DA6FCC5F83E3}"/>
              </a:ext>
            </a:extLst>
          </p:cNvPr>
          <p:cNvSpPr>
            <a:spLocks noChangeArrowheads="1"/>
          </p:cNvSpPr>
          <p:nvPr/>
        </p:nvSpPr>
        <p:spPr bwMode="auto">
          <a:xfrm>
            <a:off x="7751763" y="1465263"/>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851" name="Rectangle 78">
            <a:extLst>
              <a:ext uri="{FF2B5EF4-FFF2-40B4-BE49-F238E27FC236}">
                <a16:creationId xmlns:a16="http://schemas.microsoft.com/office/drawing/2014/main" id="{D836BD79-7608-4EEF-9278-1B929774F8B9}"/>
              </a:ext>
            </a:extLst>
          </p:cNvPr>
          <p:cNvSpPr>
            <a:spLocks noChangeArrowheads="1"/>
          </p:cNvSpPr>
          <p:nvPr/>
        </p:nvSpPr>
        <p:spPr bwMode="auto">
          <a:xfrm>
            <a:off x="7751763" y="1682750"/>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852" name="Rectangle 79">
            <a:extLst>
              <a:ext uri="{FF2B5EF4-FFF2-40B4-BE49-F238E27FC236}">
                <a16:creationId xmlns:a16="http://schemas.microsoft.com/office/drawing/2014/main" id="{1122D315-6C1F-4B2D-8F5B-CB667E572971}"/>
              </a:ext>
            </a:extLst>
          </p:cNvPr>
          <p:cNvSpPr>
            <a:spLocks noChangeArrowheads="1"/>
          </p:cNvSpPr>
          <p:nvPr/>
        </p:nvSpPr>
        <p:spPr bwMode="auto">
          <a:xfrm>
            <a:off x="7751763" y="1901825"/>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853" name="Rectangle 80">
            <a:extLst>
              <a:ext uri="{FF2B5EF4-FFF2-40B4-BE49-F238E27FC236}">
                <a16:creationId xmlns:a16="http://schemas.microsoft.com/office/drawing/2014/main" id="{643ECDB7-DBCD-4599-B7E2-63537688DED1}"/>
              </a:ext>
            </a:extLst>
          </p:cNvPr>
          <p:cNvSpPr>
            <a:spLocks noChangeArrowheads="1"/>
          </p:cNvSpPr>
          <p:nvPr/>
        </p:nvSpPr>
        <p:spPr bwMode="auto">
          <a:xfrm>
            <a:off x="7751763" y="2119313"/>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854" name="Rectangle 81">
            <a:extLst>
              <a:ext uri="{FF2B5EF4-FFF2-40B4-BE49-F238E27FC236}">
                <a16:creationId xmlns:a16="http://schemas.microsoft.com/office/drawing/2014/main" id="{F2BE2EAA-3A66-4ADD-900F-5A0A055D10FC}"/>
              </a:ext>
            </a:extLst>
          </p:cNvPr>
          <p:cNvSpPr>
            <a:spLocks noChangeArrowheads="1"/>
          </p:cNvSpPr>
          <p:nvPr/>
        </p:nvSpPr>
        <p:spPr bwMode="auto">
          <a:xfrm>
            <a:off x="7751763" y="2338388"/>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855" name="Rectangle 82">
            <a:extLst>
              <a:ext uri="{FF2B5EF4-FFF2-40B4-BE49-F238E27FC236}">
                <a16:creationId xmlns:a16="http://schemas.microsoft.com/office/drawing/2014/main" id="{80638BCD-A81A-4210-BEBC-BB5EE9DA93F2}"/>
              </a:ext>
            </a:extLst>
          </p:cNvPr>
          <p:cNvSpPr>
            <a:spLocks noChangeArrowheads="1"/>
          </p:cNvSpPr>
          <p:nvPr/>
        </p:nvSpPr>
        <p:spPr bwMode="auto">
          <a:xfrm>
            <a:off x="7751763" y="2555875"/>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856" name="Rectangle 83">
            <a:extLst>
              <a:ext uri="{FF2B5EF4-FFF2-40B4-BE49-F238E27FC236}">
                <a16:creationId xmlns:a16="http://schemas.microsoft.com/office/drawing/2014/main" id="{87E9812D-1F18-40AC-A916-3B0F9100A8B0}"/>
              </a:ext>
            </a:extLst>
          </p:cNvPr>
          <p:cNvSpPr>
            <a:spLocks noChangeArrowheads="1"/>
          </p:cNvSpPr>
          <p:nvPr/>
        </p:nvSpPr>
        <p:spPr bwMode="auto">
          <a:xfrm>
            <a:off x="7751763" y="2774950"/>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857" name="Rectangle 84">
            <a:extLst>
              <a:ext uri="{FF2B5EF4-FFF2-40B4-BE49-F238E27FC236}">
                <a16:creationId xmlns:a16="http://schemas.microsoft.com/office/drawing/2014/main" id="{65D7BA06-B4B6-4195-90BB-C402A3E498A2}"/>
              </a:ext>
            </a:extLst>
          </p:cNvPr>
          <p:cNvSpPr>
            <a:spLocks noChangeArrowheads="1"/>
          </p:cNvSpPr>
          <p:nvPr/>
        </p:nvSpPr>
        <p:spPr bwMode="auto">
          <a:xfrm>
            <a:off x="7751763" y="2992438"/>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858" name="Rectangle 85">
            <a:extLst>
              <a:ext uri="{FF2B5EF4-FFF2-40B4-BE49-F238E27FC236}">
                <a16:creationId xmlns:a16="http://schemas.microsoft.com/office/drawing/2014/main" id="{F5C1F9C3-4F30-4FE3-BF53-E839DC0900F5}"/>
              </a:ext>
            </a:extLst>
          </p:cNvPr>
          <p:cNvSpPr>
            <a:spLocks noChangeArrowheads="1"/>
          </p:cNvSpPr>
          <p:nvPr/>
        </p:nvSpPr>
        <p:spPr bwMode="auto">
          <a:xfrm>
            <a:off x="7751763" y="3211513"/>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859" name="Rectangle 86">
            <a:extLst>
              <a:ext uri="{FF2B5EF4-FFF2-40B4-BE49-F238E27FC236}">
                <a16:creationId xmlns:a16="http://schemas.microsoft.com/office/drawing/2014/main" id="{0831C764-BF19-4BF1-9194-6B791B561B46}"/>
              </a:ext>
            </a:extLst>
          </p:cNvPr>
          <p:cNvSpPr>
            <a:spLocks noChangeArrowheads="1"/>
          </p:cNvSpPr>
          <p:nvPr/>
        </p:nvSpPr>
        <p:spPr bwMode="auto">
          <a:xfrm>
            <a:off x="7751763" y="3429000"/>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860" name="Rectangle 87">
            <a:extLst>
              <a:ext uri="{FF2B5EF4-FFF2-40B4-BE49-F238E27FC236}">
                <a16:creationId xmlns:a16="http://schemas.microsoft.com/office/drawing/2014/main" id="{8A8C73CC-D54B-4C22-A116-7274BA51B5E4}"/>
              </a:ext>
            </a:extLst>
          </p:cNvPr>
          <p:cNvSpPr>
            <a:spLocks noChangeArrowheads="1"/>
          </p:cNvSpPr>
          <p:nvPr/>
        </p:nvSpPr>
        <p:spPr bwMode="auto">
          <a:xfrm>
            <a:off x="7751763" y="3648075"/>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861" name="Rectangle 88">
            <a:extLst>
              <a:ext uri="{FF2B5EF4-FFF2-40B4-BE49-F238E27FC236}">
                <a16:creationId xmlns:a16="http://schemas.microsoft.com/office/drawing/2014/main" id="{8391A48E-3794-4315-AD34-D5E3C550ED6A}"/>
              </a:ext>
            </a:extLst>
          </p:cNvPr>
          <p:cNvSpPr>
            <a:spLocks noChangeArrowheads="1"/>
          </p:cNvSpPr>
          <p:nvPr/>
        </p:nvSpPr>
        <p:spPr bwMode="auto">
          <a:xfrm>
            <a:off x="7751763" y="3865563"/>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862" name="Rectangle 89">
            <a:extLst>
              <a:ext uri="{FF2B5EF4-FFF2-40B4-BE49-F238E27FC236}">
                <a16:creationId xmlns:a16="http://schemas.microsoft.com/office/drawing/2014/main" id="{ABBBF40E-A5F4-48F1-BE2A-49165F11F436}"/>
              </a:ext>
            </a:extLst>
          </p:cNvPr>
          <p:cNvSpPr>
            <a:spLocks noChangeArrowheads="1"/>
          </p:cNvSpPr>
          <p:nvPr/>
        </p:nvSpPr>
        <p:spPr bwMode="auto">
          <a:xfrm>
            <a:off x="7751763" y="4084638"/>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863" name="Rectangle 90">
            <a:extLst>
              <a:ext uri="{FF2B5EF4-FFF2-40B4-BE49-F238E27FC236}">
                <a16:creationId xmlns:a16="http://schemas.microsoft.com/office/drawing/2014/main" id="{F7A52ABA-8451-4BD2-8D5B-9FB016130BE9}"/>
              </a:ext>
            </a:extLst>
          </p:cNvPr>
          <p:cNvSpPr>
            <a:spLocks noChangeArrowheads="1"/>
          </p:cNvSpPr>
          <p:nvPr/>
        </p:nvSpPr>
        <p:spPr bwMode="auto">
          <a:xfrm>
            <a:off x="7751763" y="4302125"/>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864" name="Rectangle 91">
            <a:extLst>
              <a:ext uri="{FF2B5EF4-FFF2-40B4-BE49-F238E27FC236}">
                <a16:creationId xmlns:a16="http://schemas.microsoft.com/office/drawing/2014/main" id="{5A9C56DB-04D3-4C1E-A89A-1B2F4E8055E2}"/>
              </a:ext>
            </a:extLst>
          </p:cNvPr>
          <p:cNvSpPr>
            <a:spLocks noChangeArrowheads="1"/>
          </p:cNvSpPr>
          <p:nvPr/>
        </p:nvSpPr>
        <p:spPr bwMode="auto">
          <a:xfrm>
            <a:off x="7751763" y="4521200"/>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865" name="Rectangle 92">
            <a:extLst>
              <a:ext uri="{FF2B5EF4-FFF2-40B4-BE49-F238E27FC236}">
                <a16:creationId xmlns:a16="http://schemas.microsoft.com/office/drawing/2014/main" id="{5A85D676-90F4-49F0-8B62-8C6E7C272CCB}"/>
              </a:ext>
            </a:extLst>
          </p:cNvPr>
          <p:cNvSpPr>
            <a:spLocks noChangeArrowheads="1"/>
          </p:cNvSpPr>
          <p:nvPr/>
        </p:nvSpPr>
        <p:spPr bwMode="auto">
          <a:xfrm>
            <a:off x="7751763" y="4738688"/>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866" name="Rectangle 93">
            <a:extLst>
              <a:ext uri="{FF2B5EF4-FFF2-40B4-BE49-F238E27FC236}">
                <a16:creationId xmlns:a16="http://schemas.microsoft.com/office/drawing/2014/main" id="{2328BAD4-CBBA-4694-9E58-28C309F5D7C7}"/>
              </a:ext>
            </a:extLst>
          </p:cNvPr>
          <p:cNvSpPr>
            <a:spLocks noChangeArrowheads="1"/>
          </p:cNvSpPr>
          <p:nvPr/>
        </p:nvSpPr>
        <p:spPr bwMode="auto">
          <a:xfrm>
            <a:off x="8621713" y="1246188"/>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F</a:t>
            </a:r>
            <a:endParaRPr lang="en-US" altLang="en-US">
              <a:latin typeface="Times New Roman" panose="02020603050405020304" pitchFamily="18" charset="0"/>
            </a:endParaRPr>
          </a:p>
        </p:txBody>
      </p:sp>
      <p:sp>
        <p:nvSpPr>
          <p:cNvPr id="33867" name="Line 94">
            <a:extLst>
              <a:ext uri="{FF2B5EF4-FFF2-40B4-BE49-F238E27FC236}">
                <a16:creationId xmlns:a16="http://schemas.microsoft.com/office/drawing/2014/main" id="{69DEF40C-17D3-4906-A06C-E3610BD9505B}"/>
              </a:ext>
            </a:extLst>
          </p:cNvPr>
          <p:cNvSpPr>
            <a:spLocks noChangeShapeType="1"/>
          </p:cNvSpPr>
          <p:nvPr/>
        </p:nvSpPr>
        <p:spPr bwMode="auto">
          <a:xfrm>
            <a:off x="7391400" y="1443038"/>
            <a:ext cx="1468438" cy="1587"/>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33868" name="Line 95">
            <a:extLst>
              <a:ext uri="{FF2B5EF4-FFF2-40B4-BE49-F238E27FC236}">
                <a16:creationId xmlns:a16="http://schemas.microsoft.com/office/drawing/2014/main" id="{AF8EFB01-5BF1-4BB4-BED8-FF328A888D5A}"/>
              </a:ext>
            </a:extLst>
          </p:cNvPr>
          <p:cNvSpPr>
            <a:spLocks noChangeShapeType="1"/>
          </p:cNvSpPr>
          <p:nvPr/>
        </p:nvSpPr>
        <p:spPr bwMode="auto">
          <a:xfrm>
            <a:off x="8477250" y="1219200"/>
            <a:ext cx="1588" cy="3760788"/>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33869" name="Rectangle 96">
            <a:extLst>
              <a:ext uri="{FF2B5EF4-FFF2-40B4-BE49-F238E27FC236}">
                <a16:creationId xmlns:a16="http://schemas.microsoft.com/office/drawing/2014/main" id="{7949D303-641B-40EA-8E38-EB2B54C23FA9}"/>
              </a:ext>
            </a:extLst>
          </p:cNvPr>
          <p:cNvSpPr>
            <a:spLocks noChangeArrowheads="1"/>
          </p:cNvSpPr>
          <p:nvPr/>
        </p:nvSpPr>
        <p:spPr bwMode="auto">
          <a:xfrm>
            <a:off x="5953125" y="1219200"/>
            <a:ext cx="1219200" cy="2028825"/>
          </a:xfrm>
          <a:prstGeom prst="rect">
            <a:avLst/>
          </a:prstGeom>
          <a:solidFill>
            <a:srgbClr val="D4E0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33870" name="Rectangle 97">
            <a:extLst>
              <a:ext uri="{FF2B5EF4-FFF2-40B4-BE49-F238E27FC236}">
                <a16:creationId xmlns:a16="http://schemas.microsoft.com/office/drawing/2014/main" id="{0861F808-09FF-4670-B4A6-B85E305864A9}"/>
              </a:ext>
            </a:extLst>
          </p:cNvPr>
          <p:cNvSpPr>
            <a:spLocks noChangeArrowheads="1"/>
          </p:cNvSpPr>
          <p:nvPr/>
        </p:nvSpPr>
        <p:spPr bwMode="auto">
          <a:xfrm>
            <a:off x="6575425" y="1246188"/>
            <a:ext cx="7302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c</a:t>
            </a:r>
            <a:endParaRPr lang="en-US" altLang="en-US">
              <a:latin typeface="Times New Roman" panose="02020603050405020304" pitchFamily="18" charset="0"/>
            </a:endParaRPr>
          </a:p>
        </p:txBody>
      </p:sp>
      <p:sp>
        <p:nvSpPr>
          <p:cNvPr id="33871" name="Rectangle 98">
            <a:extLst>
              <a:ext uri="{FF2B5EF4-FFF2-40B4-BE49-F238E27FC236}">
                <a16:creationId xmlns:a16="http://schemas.microsoft.com/office/drawing/2014/main" id="{E22A7717-EBF4-4221-9D00-58E055071175}"/>
              </a:ext>
            </a:extLst>
          </p:cNvPr>
          <p:cNvSpPr>
            <a:spLocks noChangeArrowheads="1"/>
          </p:cNvSpPr>
          <p:nvPr/>
        </p:nvSpPr>
        <p:spPr bwMode="auto">
          <a:xfrm>
            <a:off x="6575425" y="1465263"/>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872" name="Rectangle 99">
            <a:extLst>
              <a:ext uri="{FF2B5EF4-FFF2-40B4-BE49-F238E27FC236}">
                <a16:creationId xmlns:a16="http://schemas.microsoft.com/office/drawing/2014/main" id="{A7DD8115-168E-4D91-97D7-811E517E5CC1}"/>
              </a:ext>
            </a:extLst>
          </p:cNvPr>
          <p:cNvSpPr>
            <a:spLocks noChangeArrowheads="1"/>
          </p:cNvSpPr>
          <p:nvPr/>
        </p:nvSpPr>
        <p:spPr bwMode="auto">
          <a:xfrm>
            <a:off x="6575425" y="1682750"/>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873" name="Rectangle 100">
            <a:extLst>
              <a:ext uri="{FF2B5EF4-FFF2-40B4-BE49-F238E27FC236}">
                <a16:creationId xmlns:a16="http://schemas.microsoft.com/office/drawing/2014/main" id="{14854C87-0B32-42C1-B852-281C9FC36E82}"/>
              </a:ext>
            </a:extLst>
          </p:cNvPr>
          <p:cNvSpPr>
            <a:spLocks noChangeArrowheads="1"/>
          </p:cNvSpPr>
          <p:nvPr/>
        </p:nvSpPr>
        <p:spPr bwMode="auto">
          <a:xfrm>
            <a:off x="6575425" y="1901825"/>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874" name="Rectangle 101">
            <a:extLst>
              <a:ext uri="{FF2B5EF4-FFF2-40B4-BE49-F238E27FC236}">
                <a16:creationId xmlns:a16="http://schemas.microsoft.com/office/drawing/2014/main" id="{DE847FF6-8015-42D3-84CD-713B765D714F}"/>
              </a:ext>
            </a:extLst>
          </p:cNvPr>
          <p:cNvSpPr>
            <a:spLocks noChangeArrowheads="1"/>
          </p:cNvSpPr>
          <p:nvPr/>
        </p:nvSpPr>
        <p:spPr bwMode="auto">
          <a:xfrm>
            <a:off x="6575425" y="2119313"/>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875" name="Rectangle 102">
            <a:extLst>
              <a:ext uri="{FF2B5EF4-FFF2-40B4-BE49-F238E27FC236}">
                <a16:creationId xmlns:a16="http://schemas.microsoft.com/office/drawing/2014/main" id="{75F2F0B2-A4F1-4823-BC09-FBBC284C31D0}"/>
              </a:ext>
            </a:extLst>
          </p:cNvPr>
          <p:cNvSpPr>
            <a:spLocks noChangeArrowheads="1"/>
          </p:cNvSpPr>
          <p:nvPr/>
        </p:nvSpPr>
        <p:spPr bwMode="auto">
          <a:xfrm>
            <a:off x="6575425" y="2338388"/>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876" name="Rectangle 103">
            <a:extLst>
              <a:ext uri="{FF2B5EF4-FFF2-40B4-BE49-F238E27FC236}">
                <a16:creationId xmlns:a16="http://schemas.microsoft.com/office/drawing/2014/main" id="{19A8877B-1636-4C42-9255-E79341240841}"/>
              </a:ext>
            </a:extLst>
          </p:cNvPr>
          <p:cNvSpPr>
            <a:spLocks noChangeArrowheads="1"/>
          </p:cNvSpPr>
          <p:nvPr/>
        </p:nvSpPr>
        <p:spPr bwMode="auto">
          <a:xfrm>
            <a:off x="6575425" y="2555875"/>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877" name="Rectangle 104">
            <a:extLst>
              <a:ext uri="{FF2B5EF4-FFF2-40B4-BE49-F238E27FC236}">
                <a16:creationId xmlns:a16="http://schemas.microsoft.com/office/drawing/2014/main" id="{FBBEF9B2-28D7-4AF9-B8E8-85ABA4C374D7}"/>
              </a:ext>
            </a:extLst>
          </p:cNvPr>
          <p:cNvSpPr>
            <a:spLocks noChangeArrowheads="1"/>
          </p:cNvSpPr>
          <p:nvPr/>
        </p:nvSpPr>
        <p:spPr bwMode="auto">
          <a:xfrm>
            <a:off x="6575425" y="2774950"/>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878" name="Rectangle 105">
            <a:extLst>
              <a:ext uri="{FF2B5EF4-FFF2-40B4-BE49-F238E27FC236}">
                <a16:creationId xmlns:a16="http://schemas.microsoft.com/office/drawing/2014/main" id="{70F532F9-9902-4B44-A833-B138FC382343}"/>
              </a:ext>
            </a:extLst>
          </p:cNvPr>
          <p:cNvSpPr>
            <a:spLocks noChangeArrowheads="1"/>
          </p:cNvSpPr>
          <p:nvPr/>
        </p:nvSpPr>
        <p:spPr bwMode="auto">
          <a:xfrm>
            <a:off x="6575425" y="2992438"/>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879" name="Rectangle 106">
            <a:extLst>
              <a:ext uri="{FF2B5EF4-FFF2-40B4-BE49-F238E27FC236}">
                <a16:creationId xmlns:a16="http://schemas.microsoft.com/office/drawing/2014/main" id="{6E947E87-6536-4BF4-B192-E6A082B34E64}"/>
              </a:ext>
            </a:extLst>
          </p:cNvPr>
          <p:cNvSpPr>
            <a:spLocks noChangeArrowheads="1"/>
          </p:cNvSpPr>
          <p:nvPr/>
        </p:nvSpPr>
        <p:spPr bwMode="auto">
          <a:xfrm>
            <a:off x="6065838" y="1246188"/>
            <a:ext cx="7302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a</a:t>
            </a:r>
            <a:endParaRPr lang="en-US" altLang="en-US">
              <a:latin typeface="Times New Roman" panose="02020603050405020304" pitchFamily="18" charset="0"/>
            </a:endParaRPr>
          </a:p>
        </p:txBody>
      </p:sp>
      <p:sp>
        <p:nvSpPr>
          <p:cNvPr id="33880" name="Rectangle 107">
            <a:extLst>
              <a:ext uri="{FF2B5EF4-FFF2-40B4-BE49-F238E27FC236}">
                <a16:creationId xmlns:a16="http://schemas.microsoft.com/office/drawing/2014/main" id="{F4D5E594-4BDE-4086-BA8D-A1622200C459}"/>
              </a:ext>
            </a:extLst>
          </p:cNvPr>
          <p:cNvSpPr>
            <a:spLocks noChangeArrowheads="1"/>
          </p:cNvSpPr>
          <p:nvPr/>
        </p:nvSpPr>
        <p:spPr bwMode="auto">
          <a:xfrm>
            <a:off x="6065838" y="1465263"/>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881" name="Rectangle 108">
            <a:extLst>
              <a:ext uri="{FF2B5EF4-FFF2-40B4-BE49-F238E27FC236}">
                <a16:creationId xmlns:a16="http://schemas.microsoft.com/office/drawing/2014/main" id="{CC6E1EB8-1F21-445D-9437-3E2E295FF272}"/>
              </a:ext>
            </a:extLst>
          </p:cNvPr>
          <p:cNvSpPr>
            <a:spLocks noChangeArrowheads="1"/>
          </p:cNvSpPr>
          <p:nvPr/>
        </p:nvSpPr>
        <p:spPr bwMode="auto">
          <a:xfrm>
            <a:off x="6065838" y="1682750"/>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882" name="Rectangle 109">
            <a:extLst>
              <a:ext uri="{FF2B5EF4-FFF2-40B4-BE49-F238E27FC236}">
                <a16:creationId xmlns:a16="http://schemas.microsoft.com/office/drawing/2014/main" id="{733A4F72-8520-4851-AAC7-1F444E1DAA35}"/>
              </a:ext>
            </a:extLst>
          </p:cNvPr>
          <p:cNvSpPr>
            <a:spLocks noChangeArrowheads="1"/>
          </p:cNvSpPr>
          <p:nvPr/>
        </p:nvSpPr>
        <p:spPr bwMode="auto">
          <a:xfrm>
            <a:off x="6065838" y="1901825"/>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883" name="Rectangle 110">
            <a:extLst>
              <a:ext uri="{FF2B5EF4-FFF2-40B4-BE49-F238E27FC236}">
                <a16:creationId xmlns:a16="http://schemas.microsoft.com/office/drawing/2014/main" id="{604B4AE1-D85A-4A7F-8980-72E3428528B6}"/>
              </a:ext>
            </a:extLst>
          </p:cNvPr>
          <p:cNvSpPr>
            <a:spLocks noChangeArrowheads="1"/>
          </p:cNvSpPr>
          <p:nvPr/>
        </p:nvSpPr>
        <p:spPr bwMode="auto">
          <a:xfrm>
            <a:off x="6065838" y="2119313"/>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884" name="Rectangle 111">
            <a:extLst>
              <a:ext uri="{FF2B5EF4-FFF2-40B4-BE49-F238E27FC236}">
                <a16:creationId xmlns:a16="http://schemas.microsoft.com/office/drawing/2014/main" id="{3D858C58-42A9-4DC1-BA91-FD795ABD3F52}"/>
              </a:ext>
            </a:extLst>
          </p:cNvPr>
          <p:cNvSpPr>
            <a:spLocks noChangeArrowheads="1"/>
          </p:cNvSpPr>
          <p:nvPr/>
        </p:nvSpPr>
        <p:spPr bwMode="auto">
          <a:xfrm>
            <a:off x="6065838" y="2338388"/>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885" name="Rectangle 112">
            <a:extLst>
              <a:ext uri="{FF2B5EF4-FFF2-40B4-BE49-F238E27FC236}">
                <a16:creationId xmlns:a16="http://schemas.microsoft.com/office/drawing/2014/main" id="{9F5DEF01-D218-4864-A5DB-F036488C59F9}"/>
              </a:ext>
            </a:extLst>
          </p:cNvPr>
          <p:cNvSpPr>
            <a:spLocks noChangeArrowheads="1"/>
          </p:cNvSpPr>
          <p:nvPr/>
        </p:nvSpPr>
        <p:spPr bwMode="auto">
          <a:xfrm>
            <a:off x="6065838" y="2555875"/>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886" name="Rectangle 113">
            <a:extLst>
              <a:ext uri="{FF2B5EF4-FFF2-40B4-BE49-F238E27FC236}">
                <a16:creationId xmlns:a16="http://schemas.microsoft.com/office/drawing/2014/main" id="{7A54EB69-D308-4D9E-A15A-48BDD2546BF0}"/>
              </a:ext>
            </a:extLst>
          </p:cNvPr>
          <p:cNvSpPr>
            <a:spLocks noChangeArrowheads="1"/>
          </p:cNvSpPr>
          <p:nvPr/>
        </p:nvSpPr>
        <p:spPr bwMode="auto">
          <a:xfrm>
            <a:off x="6065838" y="2774950"/>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887" name="Rectangle 114">
            <a:extLst>
              <a:ext uri="{FF2B5EF4-FFF2-40B4-BE49-F238E27FC236}">
                <a16:creationId xmlns:a16="http://schemas.microsoft.com/office/drawing/2014/main" id="{126957BC-21F9-4B18-9E60-251385EC482D}"/>
              </a:ext>
            </a:extLst>
          </p:cNvPr>
          <p:cNvSpPr>
            <a:spLocks noChangeArrowheads="1"/>
          </p:cNvSpPr>
          <p:nvPr/>
        </p:nvSpPr>
        <p:spPr bwMode="auto">
          <a:xfrm>
            <a:off x="6065838" y="2992438"/>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888" name="Rectangle 115">
            <a:extLst>
              <a:ext uri="{FF2B5EF4-FFF2-40B4-BE49-F238E27FC236}">
                <a16:creationId xmlns:a16="http://schemas.microsoft.com/office/drawing/2014/main" id="{829F1904-4DE6-494C-B45F-342C9B14AF76}"/>
              </a:ext>
            </a:extLst>
          </p:cNvPr>
          <p:cNvSpPr>
            <a:spLocks noChangeArrowheads="1"/>
          </p:cNvSpPr>
          <p:nvPr/>
        </p:nvSpPr>
        <p:spPr bwMode="auto">
          <a:xfrm>
            <a:off x="6316663" y="1246188"/>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b</a:t>
            </a:r>
            <a:endParaRPr lang="en-US" altLang="en-US">
              <a:latin typeface="Times New Roman" panose="02020603050405020304" pitchFamily="18" charset="0"/>
            </a:endParaRPr>
          </a:p>
        </p:txBody>
      </p:sp>
      <p:sp>
        <p:nvSpPr>
          <p:cNvPr id="33889" name="Rectangle 116">
            <a:extLst>
              <a:ext uri="{FF2B5EF4-FFF2-40B4-BE49-F238E27FC236}">
                <a16:creationId xmlns:a16="http://schemas.microsoft.com/office/drawing/2014/main" id="{196585F2-3C96-4F61-9905-E1C1C7358A59}"/>
              </a:ext>
            </a:extLst>
          </p:cNvPr>
          <p:cNvSpPr>
            <a:spLocks noChangeArrowheads="1"/>
          </p:cNvSpPr>
          <p:nvPr/>
        </p:nvSpPr>
        <p:spPr bwMode="auto">
          <a:xfrm>
            <a:off x="6316663" y="1465263"/>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890" name="Rectangle 117">
            <a:extLst>
              <a:ext uri="{FF2B5EF4-FFF2-40B4-BE49-F238E27FC236}">
                <a16:creationId xmlns:a16="http://schemas.microsoft.com/office/drawing/2014/main" id="{9EF7A0B6-4C4A-407F-A6E4-ABD36FA09816}"/>
              </a:ext>
            </a:extLst>
          </p:cNvPr>
          <p:cNvSpPr>
            <a:spLocks noChangeArrowheads="1"/>
          </p:cNvSpPr>
          <p:nvPr/>
        </p:nvSpPr>
        <p:spPr bwMode="auto">
          <a:xfrm>
            <a:off x="6316663" y="1682750"/>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891" name="Rectangle 118">
            <a:extLst>
              <a:ext uri="{FF2B5EF4-FFF2-40B4-BE49-F238E27FC236}">
                <a16:creationId xmlns:a16="http://schemas.microsoft.com/office/drawing/2014/main" id="{1D3E5B66-FD94-4D9D-A166-49410833DDC5}"/>
              </a:ext>
            </a:extLst>
          </p:cNvPr>
          <p:cNvSpPr>
            <a:spLocks noChangeArrowheads="1"/>
          </p:cNvSpPr>
          <p:nvPr/>
        </p:nvSpPr>
        <p:spPr bwMode="auto">
          <a:xfrm>
            <a:off x="6316663" y="1901825"/>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892" name="Rectangle 119">
            <a:extLst>
              <a:ext uri="{FF2B5EF4-FFF2-40B4-BE49-F238E27FC236}">
                <a16:creationId xmlns:a16="http://schemas.microsoft.com/office/drawing/2014/main" id="{A22356BB-5377-4BE1-9D87-26B264A84FD0}"/>
              </a:ext>
            </a:extLst>
          </p:cNvPr>
          <p:cNvSpPr>
            <a:spLocks noChangeArrowheads="1"/>
          </p:cNvSpPr>
          <p:nvPr/>
        </p:nvSpPr>
        <p:spPr bwMode="auto">
          <a:xfrm>
            <a:off x="6316663" y="2119313"/>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893" name="Rectangle 120">
            <a:extLst>
              <a:ext uri="{FF2B5EF4-FFF2-40B4-BE49-F238E27FC236}">
                <a16:creationId xmlns:a16="http://schemas.microsoft.com/office/drawing/2014/main" id="{8963C071-39AA-4F17-B75A-563327BDCDDB}"/>
              </a:ext>
            </a:extLst>
          </p:cNvPr>
          <p:cNvSpPr>
            <a:spLocks noChangeArrowheads="1"/>
          </p:cNvSpPr>
          <p:nvPr/>
        </p:nvSpPr>
        <p:spPr bwMode="auto">
          <a:xfrm>
            <a:off x="6316663" y="2338388"/>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894" name="Rectangle 121">
            <a:extLst>
              <a:ext uri="{FF2B5EF4-FFF2-40B4-BE49-F238E27FC236}">
                <a16:creationId xmlns:a16="http://schemas.microsoft.com/office/drawing/2014/main" id="{EE2662CD-0E89-410B-9AEE-8BEB94D982B5}"/>
              </a:ext>
            </a:extLst>
          </p:cNvPr>
          <p:cNvSpPr>
            <a:spLocks noChangeArrowheads="1"/>
          </p:cNvSpPr>
          <p:nvPr/>
        </p:nvSpPr>
        <p:spPr bwMode="auto">
          <a:xfrm>
            <a:off x="6316663" y="2555875"/>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895" name="Rectangle 122">
            <a:extLst>
              <a:ext uri="{FF2B5EF4-FFF2-40B4-BE49-F238E27FC236}">
                <a16:creationId xmlns:a16="http://schemas.microsoft.com/office/drawing/2014/main" id="{9C432030-1099-4BF5-99E0-1F9A7177B0BB}"/>
              </a:ext>
            </a:extLst>
          </p:cNvPr>
          <p:cNvSpPr>
            <a:spLocks noChangeArrowheads="1"/>
          </p:cNvSpPr>
          <p:nvPr/>
        </p:nvSpPr>
        <p:spPr bwMode="auto">
          <a:xfrm>
            <a:off x="6316663" y="2774950"/>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896" name="Rectangle 123">
            <a:extLst>
              <a:ext uri="{FF2B5EF4-FFF2-40B4-BE49-F238E27FC236}">
                <a16:creationId xmlns:a16="http://schemas.microsoft.com/office/drawing/2014/main" id="{ABD3B264-47EB-4731-A0C6-65679355B468}"/>
              </a:ext>
            </a:extLst>
          </p:cNvPr>
          <p:cNvSpPr>
            <a:spLocks noChangeArrowheads="1"/>
          </p:cNvSpPr>
          <p:nvPr/>
        </p:nvSpPr>
        <p:spPr bwMode="auto">
          <a:xfrm>
            <a:off x="6316663" y="2992438"/>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897" name="Rectangle 124">
            <a:extLst>
              <a:ext uri="{FF2B5EF4-FFF2-40B4-BE49-F238E27FC236}">
                <a16:creationId xmlns:a16="http://schemas.microsoft.com/office/drawing/2014/main" id="{DAB1114F-5764-4FCC-B01C-C7AD5BF3C246}"/>
              </a:ext>
            </a:extLst>
          </p:cNvPr>
          <p:cNvSpPr>
            <a:spLocks noChangeArrowheads="1"/>
          </p:cNvSpPr>
          <p:nvPr/>
        </p:nvSpPr>
        <p:spPr bwMode="auto">
          <a:xfrm>
            <a:off x="6934200" y="1246188"/>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F</a:t>
            </a:r>
            <a:endParaRPr lang="en-US" altLang="en-US">
              <a:latin typeface="Times New Roman" panose="02020603050405020304" pitchFamily="18" charset="0"/>
            </a:endParaRPr>
          </a:p>
        </p:txBody>
      </p:sp>
      <p:sp>
        <p:nvSpPr>
          <p:cNvPr id="33898" name="Line 125">
            <a:extLst>
              <a:ext uri="{FF2B5EF4-FFF2-40B4-BE49-F238E27FC236}">
                <a16:creationId xmlns:a16="http://schemas.microsoft.com/office/drawing/2014/main" id="{323BF64C-7C72-4EA1-A6D3-7674019AB827}"/>
              </a:ext>
            </a:extLst>
          </p:cNvPr>
          <p:cNvSpPr>
            <a:spLocks noChangeShapeType="1"/>
          </p:cNvSpPr>
          <p:nvPr/>
        </p:nvSpPr>
        <p:spPr bwMode="auto">
          <a:xfrm>
            <a:off x="5953125" y="1443038"/>
            <a:ext cx="1219200" cy="1587"/>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33899" name="Line 126">
            <a:extLst>
              <a:ext uri="{FF2B5EF4-FFF2-40B4-BE49-F238E27FC236}">
                <a16:creationId xmlns:a16="http://schemas.microsoft.com/office/drawing/2014/main" id="{653B9084-37EB-4144-A7D1-C11F46D62276}"/>
              </a:ext>
            </a:extLst>
          </p:cNvPr>
          <p:cNvSpPr>
            <a:spLocks noChangeShapeType="1"/>
          </p:cNvSpPr>
          <p:nvPr/>
        </p:nvSpPr>
        <p:spPr bwMode="auto">
          <a:xfrm>
            <a:off x="6791325" y="1219200"/>
            <a:ext cx="1588" cy="2028825"/>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33900" name="Rectangle 127">
            <a:extLst>
              <a:ext uri="{FF2B5EF4-FFF2-40B4-BE49-F238E27FC236}">
                <a16:creationId xmlns:a16="http://schemas.microsoft.com/office/drawing/2014/main" id="{C894110A-818A-4647-AF84-D0CC51975844}"/>
              </a:ext>
            </a:extLst>
          </p:cNvPr>
          <p:cNvSpPr>
            <a:spLocks noChangeArrowheads="1"/>
          </p:cNvSpPr>
          <p:nvPr/>
        </p:nvSpPr>
        <p:spPr bwMode="auto">
          <a:xfrm>
            <a:off x="4772025" y="1219200"/>
            <a:ext cx="962025" cy="1150938"/>
          </a:xfrm>
          <a:prstGeom prst="rect">
            <a:avLst/>
          </a:prstGeom>
          <a:solidFill>
            <a:srgbClr val="D4E0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33901" name="Rectangle 128">
            <a:extLst>
              <a:ext uri="{FF2B5EF4-FFF2-40B4-BE49-F238E27FC236}">
                <a16:creationId xmlns:a16="http://schemas.microsoft.com/office/drawing/2014/main" id="{5588A0A1-77B4-4DD7-9663-93A7B27A45A0}"/>
              </a:ext>
            </a:extLst>
          </p:cNvPr>
          <p:cNvSpPr>
            <a:spLocks noChangeArrowheads="1"/>
          </p:cNvSpPr>
          <p:nvPr/>
        </p:nvSpPr>
        <p:spPr bwMode="auto">
          <a:xfrm>
            <a:off x="4887913" y="1246188"/>
            <a:ext cx="7302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a</a:t>
            </a:r>
            <a:endParaRPr lang="en-US" altLang="en-US">
              <a:latin typeface="Times New Roman" panose="02020603050405020304" pitchFamily="18" charset="0"/>
            </a:endParaRPr>
          </a:p>
        </p:txBody>
      </p:sp>
      <p:sp>
        <p:nvSpPr>
          <p:cNvPr id="33902" name="Rectangle 129">
            <a:extLst>
              <a:ext uri="{FF2B5EF4-FFF2-40B4-BE49-F238E27FC236}">
                <a16:creationId xmlns:a16="http://schemas.microsoft.com/office/drawing/2014/main" id="{AB3E77B9-7F9E-4F77-9DB7-17857AB84108}"/>
              </a:ext>
            </a:extLst>
          </p:cNvPr>
          <p:cNvSpPr>
            <a:spLocks noChangeArrowheads="1"/>
          </p:cNvSpPr>
          <p:nvPr/>
        </p:nvSpPr>
        <p:spPr bwMode="auto">
          <a:xfrm>
            <a:off x="4887913" y="1465263"/>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903" name="Rectangle 130">
            <a:extLst>
              <a:ext uri="{FF2B5EF4-FFF2-40B4-BE49-F238E27FC236}">
                <a16:creationId xmlns:a16="http://schemas.microsoft.com/office/drawing/2014/main" id="{0E4468DE-D01A-456F-BA4B-2AF8C3E6E3B3}"/>
              </a:ext>
            </a:extLst>
          </p:cNvPr>
          <p:cNvSpPr>
            <a:spLocks noChangeArrowheads="1"/>
          </p:cNvSpPr>
          <p:nvPr/>
        </p:nvSpPr>
        <p:spPr bwMode="auto">
          <a:xfrm>
            <a:off x="4887913" y="1682750"/>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904" name="Rectangle 131">
            <a:extLst>
              <a:ext uri="{FF2B5EF4-FFF2-40B4-BE49-F238E27FC236}">
                <a16:creationId xmlns:a16="http://schemas.microsoft.com/office/drawing/2014/main" id="{C35FCC09-0D23-4B8A-8DC6-6FDBB3FAADC0}"/>
              </a:ext>
            </a:extLst>
          </p:cNvPr>
          <p:cNvSpPr>
            <a:spLocks noChangeArrowheads="1"/>
          </p:cNvSpPr>
          <p:nvPr/>
        </p:nvSpPr>
        <p:spPr bwMode="auto">
          <a:xfrm>
            <a:off x="4887913" y="1901825"/>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905" name="Rectangle 132">
            <a:extLst>
              <a:ext uri="{FF2B5EF4-FFF2-40B4-BE49-F238E27FC236}">
                <a16:creationId xmlns:a16="http://schemas.microsoft.com/office/drawing/2014/main" id="{7973B906-C8FA-4A6D-AF86-AE2C0E52837D}"/>
              </a:ext>
            </a:extLst>
          </p:cNvPr>
          <p:cNvSpPr>
            <a:spLocks noChangeArrowheads="1"/>
          </p:cNvSpPr>
          <p:nvPr/>
        </p:nvSpPr>
        <p:spPr bwMode="auto">
          <a:xfrm>
            <a:off x="4887913" y="2119313"/>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906" name="Rectangle 133">
            <a:extLst>
              <a:ext uri="{FF2B5EF4-FFF2-40B4-BE49-F238E27FC236}">
                <a16:creationId xmlns:a16="http://schemas.microsoft.com/office/drawing/2014/main" id="{FF404079-270D-49A2-AE70-FE9A24742D95}"/>
              </a:ext>
            </a:extLst>
          </p:cNvPr>
          <p:cNvSpPr>
            <a:spLocks noChangeArrowheads="1"/>
          </p:cNvSpPr>
          <p:nvPr/>
        </p:nvSpPr>
        <p:spPr bwMode="auto">
          <a:xfrm>
            <a:off x="5138738" y="1246188"/>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b</a:t>
            </a:r>
            <a:endParaRPr lang="en-US" altLang="en-US">
              <a:latin typeface="Times New Roman" panose="02020603050405020304" pitchFamily="18" charset="0"/>
            </a:endParaRPr>
          </a:p>
        </p:txBody>
      </p:sp>
      <p:sp>
        <p:nvSpPr>
          <p:cNvPr id="33907" name="Rectangle 134">
            <a:extLst>
              <a:ext uri="{FF2B5EF4-FFF2-40B4-BE49-F238E27FC236}">
                <a16:creationId xmlns:a16="http://schemas.microsoft.com/office/drawing/2014/main" id="{EE7F4CF4-E25F-48A6-B82C-35E0DE40E8CC}"/>
              </a:ext>
            </a:extLst>
          </p:cNvPr>
          <p:cNvSpPr>
            <a:spLocks noChangeArrowheads="1"/>
          </p:cNvSpPr>
          <p:nvPr/>
        </p:nvSpPr>
        <p:spPr bwMode="auto">
          <a:xfrm>
            <a:off x="5138738" y="1465263"/>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908" name="Rectangle 135">
            <a:extLst>
              <a:ext uri="{FF2B5EF4-FFF2-40B4-BE49-F238E27FC236}">
                <a16:creationId xmlns:a16="http://schemas.microsoft.com/office/drawing/2014/main" id="{53402266-B22C-4315-8B60-944BB52D4853}"/>
              </a:ext>
            </a:extLst>
          </p:cNvPr>
          <p:cNvSpPr>
            <a:spLocks noChangeArrowheads="1"/>
          </p:cNvSpPr>
          <p:nvPr/>
        </p:nvSpPr>
        <p:spPr bwMode="auto">
          <a:xfrm>
            <a:off x="5138738" y="1682750"/>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909" name="Rectangle 136">
            <a:extLst>
              <a:ext uri="{FF2B5EF4-FFF2-40B4-BE49-F238E27FC236}">
                <a16:creationId xmlns:a16="http://schemas.microsoft.com/office/drawing/2014/main" id="{AB45F891-5DDE-4CB4-82AC-E9205C441394}"/>
              </a:ext>
            </a:extLst>
          </p:cNvPr>
          <p:cNvSpPr>
            <a:spLocks noChangeArrowheads="1"/>
          </p:cNvSpPr>
          <p:nvPr/>
        </p:nvSpPr>
        <p:spPr bwMode="auto">
          <a:xfrm>
            <a:off x="5138738" y="1901825"/>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910" name="Rectangle 137">
            <a:extLst>
              <a:ext uri="{FF2B5EF4-FFF2-40B4-BE49-F238E27FC236}">
                <a16:creationId xmlns:a16="http://schemas.microsoft.com/office/drawing/2014/main" id="{CDB5D245-15A0-41DE-B4AB-FF8847C17628}"/>
              </a:ext>
            </a:extLst>
          </p:cNvPr>
          <p:cNvSpPr>
            <a:spLocks noChangeArrowheads="1"/>
          </p:cNvSpPr>
          <p:nvPr/>
        </p:nvSpPr>
        <p:spPr bwMode="auto">
          <a:xfrm>
            <a:off x="5138738" y="2119313"/>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911" name="Rectangle 138">
            <a:extLst>
              <a:ext uri="{FF2B5EF4-FFF2-40B4-BE49-F238E27FC236}">
                <a16:creationId xmlns:a16="http://schemas.microsoft.com/office/drawing/2014/main" id="{3C0B75B7-A0DF-4D25-8186-B689B8538B00}"/>
              </a:ext>
            </a:extLst>
          </p:cNvPr>
          <p:cNvSpPr>
            <a:spLocks noChangeArrowheads="1"/>
          </p:cNvSpPr>
          <p:nvPr/>
        </p:nvSpPr>
        <p:spPr bwMode="auto">
          <a:xfrm>
            <a:off x="5499100" y="1246188"/>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F</a:t>
            </a:r>
            <a:endParaRPr lang="en-US" altLang="en-US">
              <a:latin typeface="Times New Roman" panose="02020603050405020304" pitchFamily="18" charset="0"/>
            </a:endParaRPr>
          </a:p>
        </p:txBody>
      </p:sp>
      <p:sp>
        <p:nvSpPr>
          <p:cNvPr id="33912" name="Line 139">
            <a:extLst>
              <a:ext uri="{FF2B5EF4-FFF2-40B4-BE49-F238E27FC236}">
                <a16:creationId xmlns:a16="http://schemas.microsoft.com/office/drawing/2014/main" id="{1941489B-1A40-4BEA-A2EB-245228B1A1C1}"/>
              </a:ext>
            </a:extLst>
          </p:cNvPr>
          <p:cNvSpPr>
            <a:spLocks noChangeShapeType="1"/>
          </p:cNvSpPr>
          <p:nvPr/>
        </p:nvSpPr>
        <p:spPr bwMode="auto">
          <a:xfrm>
            <a:off x="4772025" y="1443038"/>
            <a:ext cx="962025" cy="1587"/>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33913" name="Line 140">
            <a:extLst>
              <a:ext uri="{FF2B5EF4-FFF2-40B4-BE49-F238E27FC236}">
                <a16:creationId xmlns:a16="http://schemas.microsoft.com/office/drawing/2014/main" id="{A56FC5B8-C588-47D8-ACB8-689A151FDEBD}"/>
              </a:ext>
            </a:extLst>
          </p:cNvPr>
          <p:cNvSpPr>
            <a:spLocks noChangeShapeType="1"/>
          </p:cNvSpPr>
          <p:nvPr/>
        </p:nvSpPr>
        <p:spPr bwMode="auto">
          <a:xfrm>
            <a:off x="5357813" y="1219200"/>
            <a:ext cx="1587" cy="1150938"/>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33914" name="Rectangle 141">
            <a:extLst>
              <a:ext uri="{FF2B5EF4-FFF2-40B4-BE49-F238E27FC236}">
                <a16:creationId xmlns:a16="http://schemas.microsoft.com/office/drawing/2014/main" id="{952880E4-D8B6-4C22-A7E9-7DD836F35FB8}"/>
              </a:ext>
            </a:extLst>
          </p:cNvPr>
          <p:cNvSpPr>
            <a:spLocks noChangeArrowheads="1"/>
          </p:cNvSpPr>
          <p:nvPr/>
        </p:nvSpPr>
        <p:spPr bwMode="auto">
          <a:xfrm>
            <a:off x="5176838" y="2414588"/>
            <a:ext cx="55562"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a:t>
            </a:r>
            <a:endParaRPr lang="en-US" altLang="en-US">
              <a:latin typeface="Times New Roman" panose="02020603050405020304" pitchFamily="18" charset="0"/>
            </a:endParaRPr>
          </a:p>
        </p:txBody>
      </p:sp>
      <p:sp>
        <p:nvSpPr>
          <p:cNvPr id="33915" name="Rectangle 142">
            <a:extLst>
              <a:ext uri="{FF2B5EF4-FFF2-40B4-BE49-F238E27FC236}">
                <a16:creationId xmlns:a16="http://schemas.microsoft.com/office/drawing/2014/main" id="{C5C1ABE9-F527-4B77-B1C0-96A92F8FB402}"/>
              </a:ext>
            </a:extLst>
          </p:cNvPr>
          <p:cNvSpPr>
            <a:spLocks noChangeArrowheads="1"/>
          </p:cNvSpPr>
          <p:nvPr/>
        </p:nvSpPr>
        <p:spPr bwMode="auto">
          <a:xfrm>
            <a:off x="5221288" y="2414588"/>
            <a:ext cx="7302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a</a:t>
            </a:r>
            <a:endParaRPr lang="en-US" altLang="en-US">
              <a:latin typeface="Times New Roman" panose="02020603050405020304" pitchFamily="18" charset="0"/>
            </a:endParaRPr>
          </a:p>
        </p:txBody>
      </p:sp>
      <p:sp>
        <p:nvSpPr>
          <p:cNvPr id="33916" name="Rectangle 143">
            <a:extLst>
              <a:ext uri="{FF2B5EF4-FFF2-40B4-BE49-F238E27FC236}">
                <a16:creationId xmlns:a16="http://schemas.microsoft.com/office/drawing/2014/main" id="{51F6809F-37CD-4BAA-AA81-0E342D8C874E}"/>
              </a:ext>
            </a:extLst>
          </p:cNvPr>
          <p:cNvSpPr>
            <a:spLocks noChangeArrowheads="1"/>
          </p:cNvSpPr>
          <p:nvPr/>
        </p:nvSpPr>
        <p:spPr bwMode="auto">
          <a:xfrm>
            <a:off x="5297488" y="2414588"/>
            <a:ext cx="55562"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a:t>
            </a:r>
            <a:endParaRPr lang="en-US" altLang="en-US">
              <a:latin typeface="Times New Roman" panose="02020603050405020304" pitchFamily="18" charset="0"/>
            </a:endParaRPr>
          </a:p>
        </p:txBody>
      </p:sp>
      <p:sp>
        <p:nvSpPr>
          <p:cNvPr id="33917" name="Rectangle 144">
            <a:extLst>
              <a:ext uri="{FF2B5EF4-FFF2-40B4-BE49-F238E27FC236}">
                <a16:creationId xmlns:a16="http://schemas.microsoft.com/office/drawing/2014/main" id="{5834826A-7354-42F7-9C67-60CACDC7ECDD}"/>
              </a:ext>
            </a:extLst>
          </p:cNvPr>
          <p:cNvSpPr>
            <a:spLocks noChangeArrowheads="1"/>
          </p:cNvSpPr>
          <p:nvPr/>
        </p:nvSpPr>
        <p:spPr bwMode="auto">
          <a:xfrm>
            <a:off x="6465888" y="3287713"/>
            <a:ext cx="55562"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a:t>
            </a:r>
            <a:endParaRPr lang="en-US" altLang="en-US">
              <a:latin typeface="Times New Roman" panose="02020603050405020304" pitchFamily="18" charset="0"/>
            </a:endParaRPr>
          </a:p>
        </p:txBody>
      </p:sp>
      <p:sp>
        <p:nvSpPr>
          <p:cNvPr id="33918" name="Rectangle 145">
            <a:extLst>
              <a:ext uri="{FF2B5EF4-FFF2-40B4-BE49-F238E27FC236}">
                <a16:creationId xmlns:a16="http://schemas.microsoft.com/office/drawing/2014/main" id="{0D0AB40A-BDD2-493E-B8D0-9F3D8EE40BBC}"/>
              </a:ext>
            </a:extLst>
          </p:cNvPr>
          <p:cNvSpPr>
            <a:spLocks noChangeArrowheads="1"/>
          </p:cNvSpPr>
          <p:nvPr/>
        </p:nvSpPr>
        <p:spPr bwMode="auto">
          <a:xfrm>
            <a:off x="6510338" y="3287713"/>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b</a:t>
            </a:r>
            <a:endParaRPr lang="en-US" altLang="en-US">
              <a:latin typeface="Times New Roman" panose="02020603050405020304" pitchFamily="18" charset="0"/>
            </a:endParaRPr>
          </a:p>
        </p:txBody>
      </p:sp>
      <p:sp>
        <p:nvSpPr>
          <p:cNvPr id="33919" name="Rectangle 146">
            <a:extLst>
              <a:ext uri="{FF2B5EF4-FFF2-40B4-BE49-F238E27FC236}">
                <a16:creationId xmlns:a16="http://schemas.microsoft.com/office/drawing/2014/main" id="{AA26D242-5920-42C9-892C-E3E4D136C686}"/>
              </a:ext>
            </a:extLst>
          </p:cNvPr>
          <p:cNvSpPr>
            <a:spLocks noChangeArrowheads="1"/>
          </p:cNvSpPr>
          <p:nvPr/>
        </p:nvSpPr>
        <p:spPr bwMode="auto">
          <a:xfrm>
            <a:off x="6600825" y="3287713"/>
            <a:ext cx="55563"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a:t>
            </a:r>
            <a:endParaRPr lang="en-US" altLang="en-US">
              <a:latin typeface="Times New Roman" panose="02020603050405020304" pitchFamily="18" charset="0"/>
            </a:endParaRPr>
          </a:p>
        </p:txBody>
      </p:sp>
      <p:sp>
        <p:nvSpPr>
          <p:cNvPr id="33920" name="Rectangle 147">
            <a:extLst>
              <a:ext uri="{FF2B5EF4-FFF2-40B4-BE49-F238E27FC236}">
                <a16:creationId xmlns:a16="http://schemas.microsoft.com/office/drawing/2014/main" id="{DE5A5996-C20B-4617-BBA3-1204E4176E88}"/>
              </a:ext>
            </a:extLst>
          </p:cNvPr>
          <p:cNvSpPr>
            <a:spLocks noChangeArrowheads="1"/>
          </p:cNvSpPr>
          <p:nvPr/>
        </p:nvSpPr>
        <p:spPr bwMode="auto">
          <a:xfrm>
            <a:off x="8035925" y="5005388"/>
            <a:ext cx="55563"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a:t>
            </a:r>
            <a:endParaRPr lang="en-US" altLang="en-US">
              <a:latin typeface="Times New Roman" panose="02020603050405020304" pitchFamily="18" charset="0"/>
            </a:endParaRPr>
          </a:p>
        </p:txBody>
      </p:sp>
      <p:sp>
        <p:nvSpPr>
          <p:cNvPr id="33921" name="Rectangle 148">
            <a:extLst>
              <a:ext uri="{FF2B5EF4-FFF2-40B4-BE49-F238E27FC236}">
                <a16:creationId xmlns:a16="http://schemas.microsoft.com/office/drawing/2014/main" id="{52701170-0213-4557-8303-CCA7FA895838}"/>
              </a:ext>
            </a:extLst>
          </p:cNvPr>
          <p:cNvSpPr>
            <a:spLocks noChangeArrowheads="1"/>
          </p:cNvSpPr>
          <p:nvPr/>
        </p:nvSpPr>
        <p:spPr bwMode="auto">
          <a:xfrm>
            <a:off x="8081963" y="5005388"/>
            <a:ext cx="7302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c</a:t>
            </a:r>
            <a:endParaRPr lang="en-US" altLang="en-US">
              <a:latin typeface="Times New Roman" panose="02020603050405020304" pitchFamily="18" charset="0"/>
            </a:endParaRPr>
          </a:p>
        </p:txBody>
      </p:sp>
      <p:sp>
        <p:nvSpPr>
          <p:cNvPr id="33922" name="Rectangle 149">
            <a:extLst>
              <a:ext uri="{FF2B5EF4-FFF2-40B4-BE49-F238E27FC236}">
                <a16:creationId xmlns:a16="http://schemas.microsoft.com/office/drawing/2014/main" id="{915C3E79-7A22-40AF-8B3A-A98BC63E6BA1}"/>
              </a:ext>
            </a:extLst>
          </p:cNvPr>
          <p:cNvSpPr>
            <a:spLocks noChangeArrowheads="1"/>
          </p:cNvSpPr>
          <p:nvPr/>
        </p:nvSpPr>
        <p:spPr bwMode="auto">
          <a:xfrm>
            <a:off x="8153400" y="5005388"/>
            <a:ext cx="55563"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a:t>
            </a:r>
            <a:endParaRPr lang="en-US" altLang="en-US">
              <a:latin typeface="Times New Roman" panose="02020603050405020304" pitchFamily="18" charset="0"/>
            </a:endParaRPr>
          </a:p>
        </p:txBody>
      </p:sp>
      <p:grpSp>
        <p:nvGrpSpPr>
          <p:cNvPr id="2" name="Group 185">
            <a:extLst>
              <a:ext uri="{FF2B5EF4-FFF2-40B4-BE49-F238E27FC236}">
                <a16:creationId xmlns:a16="http://schemas.microsoft.com/office/drawing/2014/main" id="{506388A9-76A9-4EFD-B7EE-DFAFE1D97998}"/>
              </a:ext>
            </a:extLst>
          </p:cNvPr>
          <p:cNvGrpSpPr>
            <a:grpSpLocks/>
          </p:cNvGrpSpPr>
          <p:nvPr/>
        </p:nvGrpSpPr>
        <p:grpSpPr bwMode="auto">
          <a:xfrm>
            <a:off x="4572000" y="3657600"/>
            <a:ext cx="1219200" cy="2028825"/>
            <a:chOff x="2880" y="2304"/>
            <a:chExt cx="768" cy="1278"/>
          </a:xfrm>
        </p:grpSpPr>
        <p:sp>
          <p:nvSpPr>
            <p:cNvPr id="33934" name="Rectangle 153">
              <a:extLst>
                <a:ext uri="{FF2B5EF4-FFF2-40B4-BE49-F238E27FC236}">
                  <a16:creationId xmlns:a16="http://schemas.microsoft.com/office/drawing/2014/main" id="{AA3225D7-0CF0-4085-ACDC-2F30D6D875EE}"/>
                </a:ext>
              </a:extLst>
            </p:cNvPr>
            <p:cNvSpPr>
              <a:spLocks noChangeArrowheads="1"/>
            </p:cNvSpPr>
            <p:nvPr/>
          </p:nvSpPr>
          <p:spPr bwMode="auto">
            <a:xfrm>
              <a:off x="2880" y="2304"/>
              <a:ext cx="768" cy="1278"/>
            </a:xfrm>
            <a:prstGeom prst="rect">
              <a:avLst/>
            </a:prstGeom>
            <a:solidFill>
              <a:srgbClr val="D4E0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33935" name="Rectangle 154">
              <a:extLst>
                <a:ext uri="{FF2B5EF4-FFF2-40B4-BE49-F238E27FC236}">
                  <a16:creationId xmlns:a16="http://schemas.microsoft.com/office/drawing/2014/main" id="{A1B42786-CE9F-4942-963B-7F373C1EBE29}"/>
                </a:ext>
              </a:extLst>
            </p:cNvPr>
            <p:cNvSpPr>
              <a:spLocks noChangeArrowheads="1"/>
            </p:cNvSpPr>
            <p:nvPr/>
          </p:nvSpPr>
          <p:spPr bwMode="auto">
            <a:xfrm>
              <a:off x="3272" y="2321"/>
              <a:ext cx="4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c</a:t>
              </a:r>
              <a:endParaRPr lang="en-US" altLang="en-US">
                <a:latin typeface="Times New Roman" panose="02020603050405020304" pitchFamily="18" charset="0"/>
              </a:endParaRPr>
            </a:p>
          </p:txBody>
        </p:sp>
        <p:sp>
          <p:nvSpPr>
            <p:cNvPr id="33936" name="Rectangle 155">
              <a:extLst>
                <a:ext uri="{FF2B5EF4-FFF2-40B4-BE49-F238E27FC236}">
                  <a16:creationId xmlns:a16="http://schemas.microsoft.com/office/drawing/2014/main" id="{597F15EE-E912-458A-9D90-6F21B4458D06}"/>
                </a:ext>
              </a:extLst>
            </p:cNvPr>
            <p:cNvSpPr>
              <a:spLocks noChangeArrowheads="1"/>
            </p:cNvSpPr>
            <p:nvPr/>
          </p:nvSpPr>
          <p:spPr bwMode="auto">
            <a:xfrm>
              <a:off x="3272" y="2459"/>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937" name="Rectangle 156">
              <a:extLst>
                <a:ext uri="{FF2B5EF4-FFF2-40B4-BE49-F238E27FC236}">
                  <a16:creationId xmlns:a16="http://schemas.microsoft.com/office/drawing/2014/main" id="{102625A9-0920-456B-9EF7-6FD3B100E5EC}"/>
                </a:ext>
              </a:extLst>
            </p:cNvPr>
            <p:cNvSpPr>
              <a:spLocks noChangeArrowheads="1"/>
            </p:cNvSpPr>
            <p:nvPr/>
          </p:nvSpPr>
          <p:spPr bwMode="auto">
            <a:xfrm>
              <a:off x="3272" y="2596"/>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938" name="Rectangle 157">
              <a:extLst>
                <a:ext uri="{FF2B5EF4-FFF2-40B4-BE49-F238E27FC236}">
                  <a16:creationId xmlns:a16="http://schemas.microsoft.com/office/drawing/2014/main" id="{831FC21A-2C2B-4E91-9310-73432E7927D1}"/>
                </a:ext>
              </a:extLst>
            </p:cNvPr>
            <p:cNvSpPr>
              <a:spLocks noChangeArrowheads="1"/>
            </p:cNvSpPr>
            <p:nvPr/>
          </p:nvSpPr>
          <p:spPr bwMode="auto">
            <a:xfrm>
              <a:off x="3272" y="2734"/>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939" name="Rectangle 158">
              <a:extLst>
                <a:ext uri="{FF2B5EF4-FFF2-40B4-BE49-F238E27FC236}">
                  <a16:creationId xmlns:a16="http://schemas.microsoft.com/office/drawing/2014/main" id="{12BC18C8-4A8B-4044-A8B4-DF9A15B58086}"/>
                </a:ext>
              </a:extLst>
            </p:cNvPr>
            <p:cNvSpPr>
              <a:spLocks noChangeArrowheads="1"/>
            </p:cNvSpPr>
            <p:nvPr/>
          </p:nvSpPr>
          <p:spPr bwMode="auto">
            <a:xfrm>
              <a:off x="3272" y="2871"/>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940" name="Rectangle 159">
              <a:extLst>
                <a:ext uri="{FF2B5EF4-FFF2-40B4-BE49-F238E27FC236}">
                  <a16:creationId xmlns:a16="http://schemas.microsoft.com/office/drawing/2014/main" id="{024E548C-8D96-4115-981B-73B9E9781FDC}"/>
                </a:ext>
              </a:extLst>
            </p:cNvPr>
            <p:cNvSpPr>
              <a:spLocks noChangeArrowheads="1"/>
            </p:cNvSpPr>
            <p:nvPr/>
          </p:nvSpPr>
          <p:spPr bwMode="auto">
            <a:xfrm>
              <a:off x="3272" y="3009"/>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941" name="Rectangle 160">
              <a:extLst>
                <a:ext uri="{FF2B5EF4-FFF2-40B4-BE49-F238E27FC236}">
                  <a16:creationId xmlns:a16="http://schemas.microsoft.com/office/drawing/2014/main" id="{776634FA-D0FF-4953-B4E2-A91A79B90DB3}"/>
                </a:ext>
              </a:extLst>
            </p:cNvPr>
            <p:cNvSpPr>
              <a:spLocks noChangeArrowheads="1"/>
            </p:cNvSpPr>
            <p:nvPr/>
          </p:nvSpPr>
          <p:spPr bwMode="auto">
            <a:xfrm>
              <a:off x="3272" y="3146"/>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942" name="Rectangle 161">
              <a:extLst>
                <a:ext uri="{FF2B5EF4-FFF2-40B4-BE49-F238E27FC236}">
                  <a16:creationId xmlns:a16="http://schemas.microsoft.com/office/drawing/2014/main" id="{193CF245-D01C-49AD-AEF9-14A4797FC0AC}"/>
                </a:ext>
              </a:extLst>
            </p:cNvPr>
            <p:cNvSpPr>
              <a:spLocks noChangeArrowheads="1"/>
            </p:cNvSpPr>
            <p:nvPr/>
          </p:nvSpPr>
          <p:spPr bwMode="auto">
            <a:xfrm>
              <a:off x="3272" y="3284"/>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943" name="Rectangle 162">
              <a:extLst>
                <a:ext uri="{FF2B5EF4-FFF2-40B4-BE49-F238E27FC236}">
                  <a16:creationId xmlns:a16="http://schemas.microsoft.com/office/drawing/2014/main" id="{75D15DE7-689C-47CE-AA7E-63F02B893126}"/>
                </a:ext>
              </a:extLst>
            </p:cNvPr>
            <p:cNvSpPr>
              <a:spLocks noChangeArrowheads="1"/>
            </p:cNvSpPr>
            <p:nvPr/>
          </p:nvSpPr>
          <p:spPr bwMode="auto">
            <a:xfrm>
              <a:off x="3272" y="3421"/>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944" name="Rectangle 163">
              <a:extLst>
                <a:ext uri="{FF2B5EF4-FFF2-40B4-BE49-F238E27FC236}">
                  <a16:creationId xmlns:a16="http://schemas.microsoft.com/office/drawing/2014/main" id="{6AE457D7-168D-4C39-8F66-536384D9C9A4}"/>
                </a:ext>
              </a:extLst>
            </p:cNvPr>
            <p:cNvSpPr>
              <a:spLocks noChangeArrowheads="1"/>
            </p:cNvSpPr>
            <p:nvPr/>
          </p:nvSpPr>
          <p:spPr bwMode="auto">
            <a:xfrm>
              <a:off x="2951" y="2321"/>
              <a:ext cx="4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a</a:t>
              </a:r>
              <a:endParaRPr lang="en-US" altLang="en-US">
                <a:latin typeface="Times New Roman" panose="02020603050405020304" pitchFamily="18" charset="0"/>
              </a:endParaRPr>
            </a:p>
          </p:txBody>
        </p:sp>
        <p:sp>
          <p:nvSpPr>
            <p:cNvPr id="33945" name="Rectangle 164">
              <a:extLst>
                <a:ext uri="{FF2B5EF4-FFF2-40B4-BE49-F238E27FC236}">
                  <a16:creationId xmlns:a16="http://schemas.microsoft.com/office/drawing/2014/main" id="{0BA8F23A-4213-44F9-9512-E0859602E143}"/>
                </a:ext>
              </a:extLst>
            </p:cNvPr>
            <p:cNvSpPr>
              <a:spLocks noChangeArrowheads="1"/>
            </p:cNvSpPr>
            <p:nvPr/>
          </p:nvSpPr>
          <p:spPr bwMode="auto">
            <a:xfrm>
              <a:off x="2951" y="2459"/>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946" name="Rectangle 165">
              <a:extLst>
                <a:ext uri="{FF2B5EF4-FFF2-40B4-BE49-F238E27FC236}">
                  <a16:creationId xmlns:a16="http://schemas.microsoft.com/office/drawing/2014/main" id="{1415D9F5-65F9-4058-B861-BCD167697339}"/>
                </a:ext>
              </a:extLst>
            </p:cNvPr>
            <p:cNvSpPr>
              <a:spLocks noChangeArrowheads="1"/>
            </p:cNvSpPr>
            <p:nvPr/>
          </p:nvSpPr>
          <p:spPr bwMode="auto">
            <a:xfrm>
              <a:off x="2951" y="2596"/>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947" name="Rectangle 166">
              <a:extLst>
                <a:ext uri="{FF2B5EF4-FFF2-40B4-BE49-F238E27FC236}">
                  <a16:creationId xmlns:a16="http://schemas.microsoft.com/office/drawing/2014/main" id="{D8DA1F05-7C37-495D-A96A-2F6EB9CD42D6}"/>
                </a:ext>
              </a:extLst>
            </p:cNvPr>
            <p:cNvSpPr>
              <a:spLocks noChangeArrowheads="1"/>
            </p:cNvSpPr>
            <p:nvPr/>
          </p:nvSpPr>
          <p:spPr bwMode="auto">
            <a:xfrm>
              <a:off x="2951" y="2734"/>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948" name="Rectangle 167">
              <a:extLst>
                <a:ext uri="{FF2B5EF4-FFF2-40B4-BE49-F238E27FC236}">
                  <a16:creationId xmlns:a16="http://schemas.microsoft.com/office/drawing/2014/main" id="{ADBBFF75-5C05-4516-B906-1085B1D37319}"/>
                </a:ext>
              </a:extLst>
            </p:cNvPr>
            <p:cNvSpPr>
              <a:spLocks noChangeArrowheads="1"/>
            </p:cNvSpPr>
            <p:nvPr/>
          </p:nvSpPr>
          <p:spPr bwMode="auto">
            <a:xfrm>
              <a:off x="2951" y="2871"/>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949" name="Rectangle 168">
              <a:extLst>
                <a:ext uri="{FF2B5EF4-FFF2-40B4-BE49-F238E27FC236}">
                  <a16:creationId xmlns:a16="http://schemas.microsoft.com/office/drawing/2014/main" id="{CE6B3179-6713-40D2-BDA5-1C5CDF8FB250}"/>
                </a:ext>
              </a:extLst>
            </p:cNvPr>
            <p:cNvSpPr>
              <a:spLocks noChangeArrowheads="1"/>
            </p:cNvSpPr>
            <p:nvPr/>
          </p:nvSpPr>
          <p:spPr bwMode="auto">
            <a:xfrm>
              <a:off x="2951" y="3009"/>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950" name="Rectangle 169">
              <a:extLst>
                <a:ext uri="{FF2B5EF4-FFF2-40B4-BE49-F238E27FC236}">
                  <a16:creationId xmlns:a16="http://schemas.microsoft.com/office/drawing/2014/main" id="{E4A0B74D-7587-4CB1-94BF-E8933007E1AD}"/>
                </a:ext>
              </a:extLst>
            </p:cNvPr>
            <p:cNvSpPr>
              <a:spLocks noChangeArrowheads="1"/>
            </p:cNvSpPr>
            <p:nvPr/>
          </p:nvSpPr>
          <p:spPr bwMode="auto">
            <a:xfrm>
              <a:off x="2951" y="3146"/>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951" name="Rectangle 170">
              <a:extLst>
                <a:ext uri="{FF2B5EF4-FFF2-40B4-BE49-F238E27FC236}">
                  <a16:creationId xmlns:a16="http://schemas.microsoft.com/office/drawing/2014/main" id="{55987786-D6D1-40B0-8F99-7C015CEAB148}"/>
                </a:ext>
              </a:extLst>
            </p:cNvPr>
            <p:cNvSpPr>
              <a:spLocks noChangeArrowheads="1"/>
            </p:cNvSpPr>
            <p:nvPr/>
          </p:nvSpPr>
          <p:spPr bwMode="auto">
            <a:xfrm>
              <a:off x="2951" y="3284"/>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952" name="Rectangle 171">
              <a:extLst>
                <a:ext uri="{FF2B5EF4-FFF2-40B4-BE49-F238E27FC236}">
                  <a16:creationId xmlns:a16="http://schemas.microsoft.com/office/drawing/2014/main" id="{E1118535-FE3A-4364-B485-3C5E97C36769}"/>
                </a:ext>
              </a:extLst>
            </p:cNvPr>
            <p:cNvSpPr>
              <a:spLocks noChangeArrowheads="1"/>
            </p:cNvSpPr>
            <p:nvPr/>
          </p:nvSpPr>
          <p:spPr bwMode="auto">
            <a:xfrm>
              <a:off x="2951" y="3421"/>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953" name="Rectangle 172">
              <a:extLst>
                <a:ext uri="{FF2B5EF4-FFF2-40B4-BE49-F238E27FC236}">
                  <a16:creationId xmlns:a16="http://schemas.microsoft.com/office/drawing/2014/main" id="{1A668AA5-2C56-4034-8E76-99EB9B48B66F}"/>
                </a:ext>
              </a:extLst>
            </p:cNvPr>
            <p:cNvSpPr>
              <a:spLocks noChangeArrowheads="1"/>
            </p:cNvSpPr>
            <p:nvPr/>
          </p:nvSpPr>
          <p:spPr bwMode="auto">
            <a:xfrm>
              <a:off x="3109" y="2321"/>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b</a:t>
              </a:r>
              <a:endParaRPr lang="en-US" altLang="en-US">
                <a:latin typeface="Times New Roman" panose="02020603050405020304" pitchFamily="18" charset="0"/>
              </a:endParaRPr>
            </a:p>
          </p:txBody>
        </p:sp>
        <p:sp>
          <p:nvSpPr>
            <p:cNvPr id="33954" name="Rectangle 173">
              <a:extLst>
                <a:ext uri="{FF2B5EF4-FFF2-40B4-BE49-F238E27FC236}">
                  <a16:creationId xmlns:a16="http://schemas.microsoft.com/office/drawing/2014/main" id="{3DA50B4F-7283-4E1C-85D3-19D55C9B09B7}"/>
                </a:ext>
              </a:extLst>
            </p:cNvPr>
            <p:cNvSpPr>
              <a:spLocks noChangeArrowheads="1"/>
            </p:cNvSpPr>
            <p:nvPr/>
          </p:nvSpPr>
          <p:spPr bwMode="auto">
            <a:xfrm>
              <a:off x="3109" y="2459"/>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955" name="Rectangle 174">
              <a:extLst>
                <a:ext uri="{FF2B5EF4-FFF2-40B4-BE49-F238E27FC236}">
                  <a16:creationId xmlns:a16="http://schemas.microsoft.com/office/drawing/2014/main" id="{C9DE5164-AD49-47E1-B415-B0BB731C28C6}"/>
                </a:ext>
              </a:extLst>
            </p:cNvPr>
            <p:cNvSpPr>
              <a:spLocks noChangeArrowheads="1"/>
            </p:cNvSpPr>
            <p:nvPr/>
          </p:nvSpPr>
          <p:spPr bwMode="auto">
            <a:xfrm>
              <a:off x="3109" y="2596"/>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956" name="Rectangle 175">
              <a:extLst>
                <a:ext uri="{FF2B5EF4-FFF2-40B4-BE49-F238E27FC236}">
                  <a16:creationId xmlns:a16="http://schemas.microsoft.com/office/drawing/2014/main" id="{727636BF-6A88-4F3E-9281-076522C3B1E5}"/>
                </a:ext>
              </a:extLst>
            </p:cNvPr>
            <p:cNvSpPr>
              <a:spLocks noChangeArrowheads="1"/>
            </p:cNvSpPr>
            <p:nvPr/>
          </p:nvSpPr>
          <p:spPr bwMode="auto">
            <a:xfrm>
              <a:off x="3109" y="2734"/>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957" name="Rectangle 176">
              <a:extLst>
                <a:ext uri="{FF2B5EF4-FFF2-40B4-BE49-F238E27FC236}">
                  <a16:creationId xmlns:a16="http://schemas.microsoft.com/office/drawing/2014/main" id="{C16773F8-5331-4BA7-A403-2E29BAA39388}"/>
                </a:ext>
              </a:extLst>
            </p:cNvPr>
            <p:cNvSpPr>
              <a:spLocks noChangeArrowheads="1"/>
            </p:cNvSpPr>
            <p:nvPr/>
          </p:nvSpPr>
          <p:spPr bwMode="auto">
            <a:xfrm>
              <a:off x="3109" y="2871"/>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958" name="Rectangle 177">
              <a:extLst>
                <a:ext uri="{FF2B5EF4-FFF2-40B4-BE49-F238E27FC236}">
                  <a16:creationId xmlns:a16="http://schemas.microsoft.com/office/drawing/2014/main" id="{5CEEF557-1808-47CE-87DF-41E82D465946}"/>
                </a:ext>
              </a:extLst>
            </p:cNvPr>
            <p:cNvSpPr>
              <a:spLocks noChangeArrowheads="1"/>
            </p:cNvSpPr>
            <p:nvPr/>
          </p:nvSpPr>
          <p:spPr bwMode="auto">
            <a:xfrm>
              <a:off x="3109" y="3009"/>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959" name="Rectangle 178">
              <a:extLst>
                <a:ext uri="{FF2B5EF4-FFF2-40B4-BE49-F238E27FC236}">
                  <a16:creationId xmlns:a16="http://schemas.microsoft.com/office/drawing/2014/main" id="{C03A9D48-4732-48F6-A704-4BA2FA482576}"/>
                </a:ext>
              </a:extLst>
            </p:cNvPr>
            <p:cNvSpPr>
              <a:spLocks noChangeArrowheads="1"/>
            </p:cNvSpPr>
            <p:nvPr/>
          </p:nvSpPr>
          <p:spPr bwMode="auto">
            <a:xfrm>
              <a:off x="3109" y="3146"/>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3960" name="Rectangle 179">
              <a:extLst>
                <a:ext uri="{FF2B5EF4-FFF2-40B4-BE49-F238E27FC236}">
                  <a16:creationId xmlns:a16="http://schemas.microsoft.com/office/drawing/2014/main" id="{856DFAAC-55F3-4246-AD60-4AD57A005922}"/>
                </a:ext>
              </a:extLst>
            </p:cNvPr>
            <p:cNvSpPr>
              <a:spLocks noChangeArrowheads="1"/>
            </p:cNvSpPr>
            <p:nvPr/>
          </p:nvSpPr>
          <p:spPr bwMode="auto">
            <a:xfrm>
              <a:off x="3109" y="3284"/>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961" name="Rectangle 180">
              <a:extLst>
                <a:ext uri="{FF2B5EF4-FFF2-40B4-BE49-F238E27FC236}">
                  <a16:creationId xmlns:a16="http://schemas.microsoft.com/office/drawing/2014/main" id="{F6711983-5C73-4036-89D0-179FCE933F79}"/>
                </a:ext>
              </a:extLst>
            </p:cNvPr>
            <p:cNvSpPr>
              <a:spLocks noChangeArrowheads="1"/>
            </p:cNvSpPr>
            <p:nvPr/>
          </p:nvSpPr>
          <p:spPr bwMode="auto">
            <a:xfrm>
              <a:off x="3109" y="3421"/>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3962" name="Rectangle 181">
              <a:extLst>
                <a:ext uri="{FF2B5EF4-FFF2-40B4-BE49-F238E27FC236}">
                  <a16:creationId xmlns:a16="http://schemas.microsoft.com/office/drawing/2014/main" id="{B197C02F-C791-4F3A-8806-0C41D5E42B64}"/>
                </a:ext>
              </a:extLst>
            </p:cNvPr>
            <p:cNvSpPr>
              <a:spLocks noChangeArrowheads="1"/>
            </p:cNvSpPr>
            <p:nvPr/>
          </p:nvSpPr>
          <p:spPr bwMode="auto">
            <a:xfrm>
              <a:off x="3498" y="2321"/>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F</a:t>
              </a:r>
              <a:endParaRPr lang="en-US" altLang="en-US">
                <a:latin typeface="Times New Roman" panose="02020603050405020304" pitchFamily="18" charset="0"/>
              </a:endParaRPr>
            </a:p>
          </p:txBody>
        </p:sp>
        <p:sp>
          <p:nvSpPr>
            <p:cNvPr id="33963" name="Line 182">
              <a:extLst>
                <a:ext uri="{FF2B5EF4-FFF2-40B4-BE49-F238E27FC236}">
                  <a16:creationId xmlns:a16="http://schemas.microsoft.com/office/drawing/2014/main" id="{0B84B143-DA7A-4CCD-B4AF-746B826E2C55}"/>
                </a:ext>
              </a:extLst>
            </p:cNvPr>
            <p:cNvSpPr>
              <a:spLocks noChangeShapeType="1"/>
            </p:cNvSpPr>
            <p:nvPr/>
          </p:nvSpPr>
          <p:spPr bwMode="auto">
            <a:xfrm>
              <a:off x="2880" y="2445"/>
              <a:ext cx="768" cy="1"/>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33964" name="Line 183">
              <a:extLst>
                <a:ext uri="{FF2B5EF4-FFF2-40B4-BE49-F238E27FC236}">
                  <a16:creationId xmlns:a16="http://schemas.microsoft.com/office/drawing/2014/main" id="{967495E7-FBE6-44B0-9DEA-3ABBB20C54C6}"/>
                </a:ext>
              </a:extLst>
            </p:cNvPr>
            <p:cNvSpPr>
              <a:spLocks noChangeShapeType="1"/>
            </p:cNvSpPr>
            <p:nvPr/>
          </p:nvSpPr>
          <p:spPr bwMode="auto">
            <a:xfrm>
              <a:off x="3408" y="2304"/>
              <a:ext cx="1" cy="1278"/>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grpSp>
      <p:grpSp>
        <p:nvGrpSpPr>
          <p:cNvPr id="3" name="Group 195">
            <a:extLst>
              <a:ext uri="{FF2B5EF4-FFF2-40B4-BE49-F238E27FC236}">
                <a16:creationId xmlns:a16="http://schemas.microsoft.com/office/drawing/2014/main" id="{34085525-4AC2-48E4-8D74-10082D360AAF}"/>
              </a:ext>
            </a:extLst>
          </p:cNvPr>
          <p:cNvGrpSpPr>
            <a:grpSpLocks/>
          </p:cNvGrpSpPr>
          <p:nvPr/>
        </p:nvGrpSpPr>
        <p:grpSpPr bwMode="auto">
          <a:xfrm>
            <a:off x="5486400" y="3856038"/>
            <a:ext cx="260350" cy="1177925"/>
            <a:chOff x="3682" y="2427"/>
            <a:chExt cx="164" cy="742"/>
          </a:xfrm>
        </p:grpSpPr>
        <p:sp>
          <p:nvSpPr>
            <p:cNvPr id="33929" name="Text Box 184">
              <a:extLst>
                <a:ext uri="{FF2B5EF4-FFF2-40B4-BE49-F238E27FC236}">
                  <a16:creationId xmlns:a16="http://schemas.microsoft.com/office/drawing/2014/main" id="{BF5F8E3A-456E-4125-87C2-432BDCA5858B}"/>
                </a:ext>
              </a:extLst>
            </p:cNvPr>
            <p:cNvSpPr txBox="1">
              <a:spLocks noChangeArrowheads="1"/>
            </p:cNvSpPr>
            <p:nvPr/>
          </p:nvSpPr>
          <p:spPr bwMode="auto">
            <a:xfrm>
              <a:off x="3682" y="2427"/>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200" b="1">
                  <a:latin typeface="Times New Roman" panose="02020603050405020304" pitchFamily="18" charset="0"/>
                </a:rPr>
                <a:t>0</a:t>
              </a:r>
            </a:p>
          </p:txBody>
        </p:sp>
        <p:sp>
          <p:nvSpPr>
            <p:cNvPr id="33930" name="Text Box 186">
              <a:extLst>
                <a:ext uri="{FF2B5EF4-FFF2-40B4-BE49-F238E27FC236}">
                  <a16:creationId xmlns:a16="http://schemas.microsoft.com/office/drawing/2014/main" id="{959C1CD8-71AF-40D6-BB46-9AAE3F40050E}"/>
                </a:ext>
              </a:extLst>
            </p:cNvPr>
            <p:cNvSpPr txBox="1">
              <a:spLocks noChangeArrowheads="1"/>
            </p:cNvSpPr>
            <p:nvPr/>
          </p:nvSpPr>
          <p:spPr bwMode="auto">
            <a:xfrm>
              <a:off x="3682" y="2570"/>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200" b="1">
                  <a:latin typeface="Times New Roman" panose="02020603050405020304" pitchFamily="18" charset="0"/>
                </a:rPr>
                <a:t>0</a:t>
              </a:r>
            </a:p>
          </p:txBody>
        </p:sp>
        <p:sp>
          <p:nvSpPr>
            <p:cNvPr id="33931" name="Text Box 187">
              <a:extLst>
                <a:ext uri="{FF2B5EF4-FFF2-40B4-BE49-F238E27FC236}">
                  <a16:creationId xmlns:a16="http://schemas.microsoft.com/office/drawing/2014/main" id="{A91D2F52-9D48-49D6-AC50-D968839EE2B0}"/>
                </a:ext>
              </a:extLst>
            </p:cNvPr>
            <p:cNvSpPr txBox="1">
              <a:spLocks noChangeArrowheads="1"/>
            </p:cNvSpPr>
            <p:nvPr/>
          </p:nvSpPr>
          <p:spPr bwMode="auto">
            <a:xfrm>
              <a:off x="3682" y="2712"/>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200" b="1">
                  <a:latin typeface="Times New Roman" panose="02020603050405020304" pitchFamily="18" charset="0"/>
                </a:rPr>
                <a:t>0</a:t>
              </a:r>
            </a:p>
          </p:txBody>
        </p:sp>
        <p:sp>
          <p:nvSpPr>
            <p:cNvPr id="33932" name="Text Box 188">
              <a:extLst>
                <a:ext uri="{FF2B5EF4-FFF2-40B4-BE49-F238E27FC236}">
                  <a16:creationId xmlns:a16="http://schemas.microsoft.com/office/drawing/2014/main" id="{974B39ED-A7E4-430B-BBE1-B18E67577A9F}"/>
                </a:ext>
              </a:extLst>
            </p:cNvPr>
            <p:cNvSpPr txBox="1">
              <a:spLocks noChangeArrowheads="1"/>
            </p:cNvSpPr>
            <p:nvPr/>
          </p:nvSpPr>
          <p:spPr bwMode="auto">
            <a:xfrm>
              <a:off x="3682" y="2854"/>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200" b="1">
                  <a:latin typeface="Times New Roman" panose="02020603050405020304" pitchFamily="18" charset="0"/>
                </a:rPr>
                <a:t>0</a:t>
              </a:r>
            </a:p>
          </p:txBody>
        </p:sp>
        <p:sp>
          <p:nvSpPr>
            <p:cNvPr id="33933" name="Text Box 189">
              <a:extLst>
                <a:ext uri="{FF2B5EF4-FFF2-40B4-BE49-F238E27FC236}">
                  <a16:creationId xmlns:a16="http://schemas.microsoft.com/office/drawing/2014/main" id="{6D310863-F134-41CE-B76D-71B5859FB4CA}"/>
                </a:ext>
              </a:extLst>
            </p:cNvPr>
            <p:cNvSpPr txBox="1">
              <a:spLocks noChangeArrowheads="1"/>
            </p:cNvSpPr>
            <p:nvPr/>
          </p:nvSpPr>
          <p:spPr bwMode="auto">
            <a:xfrm>
              <a:off x="3682" y="2996"/>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200" b="1">
                  <a:latin typeface="Times New Roman" panose="02020603050405020304" pitchFamily="18" charset="0"/>
                </a:rPr>
                <a:t>0</a:t>
              </a:r>
            </a:p>
          </p:txBody>
        </p:sp>
      </p:grpSp>
      <p:grpSp>
        <p:nvGrpSpPr>
          <p:cNvPr id="4" name="Group 193">
            <a:extLst>
              <a:ext uri="{FF2B5EF4-FFF2-40B4-BE49-F238E27FC236}">
                <a16:creationId xmlns:a16="http://schemas.microsoft.com/office/drawing/2014/main" id="{9B0E3518-9D92-42D8-BFB2-2835DC8C4578}"/>
              </a:ext>
            </a:extLst>
          </p:cNvPr>
          <p:cNvGrpSpPr>
            <a:grpSpLocks/>
          </p:cNvGrpSpPr>
          <p:nvPr/>
        </p:nvGrpSpPr>
        <p:grpSpPr bwMode="auto">
          <a:xfrm>
            <a:off x="5484813" y="4968875"/>
            <a:ext cx="260350" cy="701675"/>
            <a:chOff x="3681" y="3149"/>
            <a:chExt cx="164" cy="442"/>
          </a:xfrm>
        </p:grpSpPr>
        <p:sp>
          <p:nvSpPr>
            <p:cNvPr id="33926" name="Text Box 190">
              <a:extLst>
                <a:ext uri="{FF2B5EF4-FFF2-40B4-BE49-F238E27FC236}">
                  <a16:creationId xmlns:a16="http://schemas.microsoft.com/office/drawing/2014/main" id="{4837BCB1-CF21-4DEB-9862-C0468C35E9AB}"/>
                </a:ext>
              </a:extLst>
            </p:cNvPr>
            <p:cNvSpPr txBox="1">
              <a:spLocks noChangeArrowheads="1"/>
            </p:cNvSpPr>
            <p:nvPr/>
          </p:nvSpPr>
          <p:spPr bwMode="auto">
            <a:xfrm>
              <a:off x="3681" y="3284"/>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200" b="1">
                  <a:latin typeface="Times New Roman" panose="02020603050405020304" pitchFamily="18" charset="0"/>
                </a:rPr>
                <a:t>1</a:t>
              </a:r>
            </a:p>
          </p:txBody>
        </p:sp>
        <p:sp>
          <p:nvSpPr>
            <p:cNvPr id="33927" name="Text Box 191">
              <a:extLst>
                <a:ext uri="{FF2B5EF4-FFF2-40B4-BE49-F238E27FC236}">
                  <a16:creationId xmlns:a16="http://schemas.microsoft.com/office/drawing/2014/main" id="{C8D58DDD-B586-4ED0-AEFA-043F9E7BAED9}"/>
                </a:ext>
              </a:extLst>
            </p:cNvPr>
            <p:cNvSpPr txBox="1">
              <a:spLocks noChangeArrowheads="1"/>
            </p:cNvSpPr>
            <p:nvPr/>
          </p:nvSpPr>
          <p:spPr bwMode="auto">
            <a:xfrm>
              <a:off x="3681" y="3418"/>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200" b="1">
                  <a:latin typeface="Times New Roman" panose="02020603050405020304" pitchFamily="18" charset="0"/>
                </a:rPr>
                <a:t>1</a:t>
              </a:r>
            </a:p>
          </p:txBody>
        </p:sp>
        <p:sp>
          <p:nvSpPr>
            <p:cNvPr id="33928" name="Text Box 192">
              <a:extLst>
                <a:ext uri="{FF2B5EF4-FFF2-40B4-BE49-F238E27FC236}">
                  <a16:creationId xmlns:a16="http://schemas.microsoft.com/office/drawing/2014/main" id="{73390DE8-1886-4B3C-A968-2A2B9C77E041}"/>
                </a:ext>
              </a:extLst>
            </p:cNvPr>
            <p:cNvSpPr txBox="1">
              <a:spLocks noChangeArrowheads="1"/>
            </p:cNvSpPr>
            <p:nvPr/>
          </p:nvSpPr>
          <p:spPr bwMode="auto">
            <a:xfrm>
              <a:off x="3681" y="3149"/>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200" b="1">
                  <a:latin typeface="Times New Roman" panose="02020603050405020304" pitchFamily="18" charset="0"/>
                </a:rPr>
                <a:t>1</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a:extLst>
              <a:ext uri="{FF2B5EF4-FFF2-40B4-BE49-F238E27FC236}">
                <a16:creationId xmlns:a16="http://schemas.microsoft.com/office/drawing/2014/main" id="{DA62ADAA-16E6-4695-981F-D3D8419F360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56D459F1-849C-4661-BC23-CD32DE67B6D3}" type="slidenum">
              <a:rPr lang="en-US" altLang="en-US" sz="1400" smtClean="0">
                <a:latin typeface="Times New Roman" panose="02020603050405020304" pitchFamily="18" charset="0"/>
              </a:rPr>
              <a:pPr>
                <a:spcBef>
                  <a:spcPct val="0"/>
                </a:spcBef>
                <a:buFontTx/>
                <a:buNone/>
              </a:pPr>
              <a:t>17</a:t>
            </a:fld>
            <a:endParaRPr lang="en-US" altLang="en-US" sz="1400">
              <a:latin typeface="Times New Roman" panose="02020603050405020304" pitchFamily="18" charset="0"/>
            </a:endParaRPr>
          </a:p>
        </p:txBody>
      </p:sp>
      <p:sp>
        <p:nvSpPr>
          <p:cNvPr id="35843" name="Rectangle 2">
            <a:extLst>
              <a:ext uri="{FF2B5EF4-FFF2-40B4-BE49-F238E27FC236}">
                <a16:creationId xmlns:a16="http://schemas.microsoft.com/office/drawing/2014/main" id="{36507AA5-4DEB-4B79-B0C0-CB550FA73BFD}"/>
              </a:ext>
            </a:extLst>
          </p:cNvPr>
          <p:cNvSpPr>
            <a:spLocks noGrp="1" noChangeArrowheads="1"/>
          </p:cNvSpPr>
          <p:nvPr>
            <p:ph type="title"/>
          </p:nvPr>
        </p:nvSpPr>
        <p:spPr/>
        <p:txBody>
          <a:bodyPr/>
          <a:lstStyle/>
          <a:p>
            <a:pPr eaLnBrk="1" hangingPunct="1"/>
            <a:r>
              <a:rPr lang="en-US" altLang="en-US"/>
              <a:t>Diagramas de Venn</a:t>
            </a:r>
          </a:p>
        </p:txBody>
      </p:sp>
      <p:sp>
        <p:nvSpPr>
          <p:cNvPr id="35844" name="Rectangle 3">
            <a:extLst>
              <a:ext uri="{FF2B5EF4-FFF2-40B4-BE49-F238E27FC236}">
                <a16:creationId xmlns:a16="http://schemas.microsoft.com/office/drawing/2014/main" id="{776F7A05-6298-45C6-B8EF-36B838CB223E}"/>
              </a:ext>
            </a:extLst>
          </p:cNvPr>
          <p:cNvSpPr>
            <a:spLocks noGrp="1" noChangeArrowheads="1"/>
          </p:cNvSpPr>
          <p:nvPr>
            <p:ph type="body" idx="1"/>
          </p:nvPr>
        </p:nvSpPr>
        <p:spPr>
          <a:xfrm>
            <a:off x="228600" y="1219200"/>
            <a:ext cx="3962400" cy="3886200"/>
          </a:xfrm>
        </p:spPr>
        <p:txBody>
          <a:bodyPr/>
          <a:lstStyle/>
          <a:p>
            <a:pPr eaLnBrk="1" hangingPunct="1"/>
            <a:r>
              <a:rPr lang="pt-BR" altLang="en-US" sz="1800" dirty="0"/>
              <a:t>Diagramas de </a:t>
            </a:r>
            <a:r>
              <a:rPr lang="pt-BR" altLang="en-US" sz="1800" dirty="0" err="1"/>
              <a:t>Venn</a:t>
            </a:r>
            <a:r>
              <a:rPr lang="pt-BR" altLang="en-US" sz="1800" dirty="0"/>
              <a:t>: (mais) uma forma gráfica bem simples de visualizar funções de chaveamento</a:t>
            </a:r>
          </a:p>
          <a:p>
            <a:pPr lvl="1" eaLnBrk="1" hangingPunct="1"/>
            <a:r>
              <a:rPr lang="pt-BR" altLang="en-US" sz="1400" dirty="0">
                <a:solidFill>
                  <a:schemeClr val="accent2"/>
                </a:solidFill>
              </a:rPr>
              <a:t>Útil para funções de até 3-4 variáveis</a:t>
            </a:r>
          </a:p>
          <a:p>
            <a:pPr lvl="1" eaLnBrk="1" hangingPunct="1"/>
            <a:r>
              <a:rPr lang="pt-BR" altLang="en-US" sz="1400" dirty="0">
                <a:solidFill>
                  <a:schemeClr val="accent2"/>
                </a:solidFill>
              </a:rPr>
              <a:t>Ideia básica </a:t>
            </a:r>
            <a:r>
              <a:rPr lang="pt-BR" altLang="en-US" sz="1400" dirty="0">
                <a:solidFill>
                  <a:schemeClr val="accent2"/>
                </a:solidFill>
                <a:sym typeface="Wingdings" panose="05000000000000000000" pitchFamily="2" charset="2"/>
              </a:rPr>
              <a:t> variável é um círculo, que tem lado de dentro e lado de fora. No lado de dentro, a variável vale 1, no lado de fora ela vale 0</a:t>
            </a:r>
          </a:p>
          <a:p>
            <a:pPr lvl="1" eaLnBrk="1" hangingPunct="1"/>
            <a:r>
              <a:rPr lang="pt-BR" altLang="en-US" sz="1400" dirty="0">
                <a:solidFill>
                  <a:schemeClr val="accent2"/>
                </a:solidFill>
                <a:sym typeface="Wingdings" panose="05000000000000000000" pitchFamily="2" charset="2"/>
              </a:rPr>
              <a:t>Círculos de diferentes variáveis intersectam</a:t>
            </a:r>
          </a:p>
          <a:p>
            <a:pPr lvl="1" eaLnBrk="1" hangingPunct="1"/>
            <a:r>
              <a:rPr lang="pt-BR" altLang="en-US" sz="1400" dirty="0">
                <a:solidFill>
                  <a:schemeClr val="accent2"/>
                </a:solidFill>
              </a:rPr>
              <a:t>O conjunto Universo U é um retângulo envolvendo todos os círculos</a:t>
            </a:r>
          </a:p>
          <a:p>
            <a:pPr lvl="1" eaLnBrk="1" hangingPunct="1"/>
            <a:r>
              <a:rPr lang="pt-BR" altLang="en-US" sz="1400" dirty="0">
                <a:solidFill>
                  <a:schemeClr val="accent2"/>
                </a:solidFill>
              </a:rPr>
              <a:t>Regiões hachuradas podem representar funções</a:t>
            </a:r>
          </a:p>
          <a:p>
            <a:pPr lvl="1" eaLnBrk="1" hangingPunct="1"/>
            <a:endParaRPr lang="pt-BR" altLang="en-US" sz="1400" dirty="0">
              <a:solidFill>
                <a:schemeClr val="accent2"/>
              </a:solidFill>
            </a:endParaRPr>
          </a:p>
        </p:txBody>
      </p:sp>
      <p:sp>
        <p:nvSpPr>
          <p:cNvPr id="5" name="Retângulo 4">
            <a:extLst>
              <a:ext uri="{FF2B5EF4-FFF2-40B4-BE49-F238E27FC236}">
                <a16:creationId xmlns:a16="http://schemas.microsoft.com/office/drawing/2014/main" id="{CA13E66C-CDEB-48D9-92A6-FC20A081A52C}"/>
              </a:ext>
            </a:extLst>
          </p:cNvPr>
          <p:cNvSpPr/>
          <p:nvPr/>
        </p:nvSpPr>
        <p:spPr>
          <a:xfrm>
            <a:off x="4572000" y="1360488"/>
            <a:ext cx="1933575" cy="11874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Elipse 5">
            <a:extLst>
              <a:ext uri="{FF2B5EF4-FFF2-40B4-BE49-F238E27FC236}">
                <a16:creationId xmlns:a16="http://schemas.microsoft.com/office/drawing/2014/main" id="{3F006F4C-3D03-447C-B3D4-DFA87E65A9A2}"/>
              </a:ext>
            </a:extLst>
          </p:cNvPr>
          <p:cNvSpPr/>
          <p:nvPr/>
        </p:nvSpPr>
        <p:spPr>
          <a:xfrm>
            <a:off x="5241925" y="1676400"/>
            <a:ext cx="6858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solidFill>
                  <a:schemeClr val="tx1"/>
                </a:solidFill>
              </a:rPr>
              <a:t>a</a:t>
            </a:r>
            <a:endParaRPr lang="en-US" dirty="0">
              <a:solidFill>
                <a:schemeClr val="tx1"/>
              </a:solidFill>
            </a:endParaRPr>
          </a:p>
        </p:txBody>
      </p:sp>
      <p:sp>
        <p:nvSpPr>
          <p:cNvPr id="177" name="Rectangle 3">
            <a:extLst>
              <a:ext uri="{FF2B5EF4-FFF2-40B4-BE49-F238E27FC236}">
                <a16:creationId xmlns:a16="http://schemas.microsoft.com/office/drawing/2014/main" id="{B8909E58-852C-404D-9296-2D60C4BC63BE}"/>
              </a:ext>
            </a:extLst>
          </p:cNvPr>
          <p:cNvSpPr txBox="1">
            <a:spLocks noChangeArrowheads="1"/>
          </p:cNvSpPr>
          <p:nvPr/>
        </p:nvSpPr>
        <p:spPr bwMode="auto">
          <a:xfrm>
            <a:off x="6705600" y="1711325"/>
            <a:ext cx="1600200" cy="609600"/>
          </a:xfrm>
          <a:prstGeom prst="rect">
            <a:avLst/>
          </a:prstGeom>
          <a:noFill/>
          <a:ln>
            <a:noFill/>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lgn="ctr" eaLnBrk="1" hangingPunct="1">
              <a:buFontTx/>
              <a:buNone/>
              <a:defRPr/>
            </a:pPr>
            <a:r>
              <a:rPr lang="pt-BR" altLang="en-US" sz="1800" kern="0" dirty="0" err="1"/>
              <a:t>Venn</a:t>
            </a:r>
            <a:r>
              <a:rPr lang="pt-BR" altLang="en-US" sz="1800" kern="0" dirty="0"/>
              <a:t> de 1 variável</a:t>
            </a:r>
            <a:endParaRPr lang="en-US" altLang="en-US" sz="1400" kern="0" dirty="0">
              <a:solidFill>
                <a:schemeClr val="accent2"/>
              </a:solidFill>
            </a:endParaRPr>
          </a:p>
        </p:txBody>
      </p:sp>
      <p:sp>
        <p:nvSpPr>
          <p:cNvPr id="178" name="Retângulo 177">
            <a:extLst>
              <a:ext uri="{FF2B5EF4-FFF2-40B4-BE49-F238E27FC236}">
                <a16:creationId xmlns:a16="http://schemas.microsoft.com/office/drawing/2014/main" id="{22428712-70B5-4079-A9D8-86E4E91F284A}"/>
              </a:ext>
            </a:extLst>
          </p:cNvPr>
          <p:cNvSpPr/>
          <p:nvPr/>
        </p:nvSpPr>
        <p:spPr>
          <a:xfrm>
            <a:off x="4572000" y="3048000"/>
            <a:ext cx="1933575" cy="12715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9" name="Elipse 178">
            <a:extLst>
              <a:ext uri="{FF2B5EF4-FFF2-40B4-BE49-F238E27FC236}">
                <a16:creationId xmlns:a16="http://schemas.microsoft.com/office/drawing/2014/main" id="{42FC0B62-2125-4146-8F2B-D59B84B5E2FC}"/>
              </a:ext>
            </a:extLst>
          </p:cNvPr>
          <p:cNvSpPr/>
          <p:nvPr/>
        </p:nvSpPr>
        <p:spPr>
          <a:xfrm>
            <a:off x="4872038" y="3365500"/>
            <a:ext cx="869950" cy="8191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solidFill>
                  <a:schemeClr val="tx1"/>
                </a:solidFill>
              </a:rPr>
              <a:t>a</a:t>
            </a:r>
            <a:endParaRPr lang="en-US" dirty="0">
              <a:solidFill>
                <a:schemeClr val="tx1"/>
              </a:solidFill>
            </a:endParaRPr>
          </a:p>
        </p:txBody>
      </p:sp>
      <p:sp>
        <p:nvSpPr>
          <p:cNvPr id="180" name="CaixaDeTexto 179">
            <a:extLst>
              <a:ext uri="{FF2B5EF4-FFF2-40B4-BE49-F238E27FC236}">
                <a16:creationId xmlns:a16="http://schemas.microsoft.com/office/drawing/2014/main" id="{7CBAFE8F-2BF5-410B-9715-1F8FB4E0F61B}"/>
              </a:ext>
            </a:extLst>
          </p:cNvPr>
          <p:cNvSpPr txBox="1"/>
          <p:nvPr/>
        </p:nvSpPr>
        <p:spPr>
          <a:xfrm>
            <a:off x="4495800" y="2671763"/>
            <a:ext cx="381000" cy="461962"/>
          </a:xfrm>
          <a:prstGeom prst="rect">
            <a:avLst/>
          </a:prstGeom>
          <a:noFill/>
        </p:spPr>
        <p:txBody>
          <a:bodyPr>
            <a:spAutoFit/>
          </a:bodyPr>
          <a:lstStyle/>
          <a:p>
            <a:pPr>
              <a:defRPr/>
            </a:pPr>
            <a:r>
              <a:rPr lang="pt-BR" dirty="0">
                <a:latin typeface="+mn-lt"/>
              </a:rPr>
              <a:t>U</a:t>
            </a:r>
            <a:endParaRPr lang="en-US" dirty="0">
              <a:latin typeface="+mn-lt"/>
            </a:endParaRPr>
          </a:p>
        </p:txBody>
      </p:sp>
      <p:sp>
        <p:nvSpPr>
          <p:cNvPr id="181" name="Elipse 180">
            <a:extLst>
              <a:ext uri="{FF2B5EF4-FFF2-40B4-BE49-F238E27FC236}">
                <a16:creationId xmlns:a16="http://schemas.microsoft.com/office/drawing/2014/main" id="{389211BF-B9B0-4590-82DA-E0BFFB145452}"/>
              </a:ext>
            </a:extLst>
          </p:cNvPr>
          <p:cNvSpPr/>
          <p:nvPr/>
        </p:nvSpPr>
        <p:spPr>
          <a:xfrm>
            <a:off x="5473700" y="3365500"/>
            <a:ext cx="869950" cy="8191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solidFill>
                  <a:schemeClr val="tx1"/>
                </a:solidFill>
              </a:rPr>
              <a:t>b</a:t>
            </a:r>
            <a:endParaRPr lang="en-US" dirty="0">
              <a:solidFill>
                <a:schemeClr val="tx1"/>
              </a:solidFill>
            </a:endParaRPr>
          </a:p>
        </p:txBody>
      </p:sp>
      <p:sp>
        <p:nvSpPr>
          <p:cNvPr id="182" name="CaixaDeTexto 181">
            <a:extLst>
              <a:ext uri="{FF2B5EF4-FFF2-40B4-BE49-F238E27FC236}">
                <a16:creationId xmlns:a16="http://schemas.microsoft.com/office/drawing/2014/main" id="{D9EA1A12-7FBD-49C6-82E4-DC865E5B0DA2}"/>
              </a:ext>
            </a:extLst>
          </p:cNvPr>
          <p:cNvSpPr txBox="1"/>
          <p:nvPr/>
        </p:nvSpPr>
        <p:spPr>
          <a:xfrm>
            <a:off x="4533900" y="990600"/>
            <a:ext cx="381000" cy="461963"/>
          </a:xfrm>
          <a:prstGeom prst="rect">
            <a:avLst/>
          </a:prstGeom>
          <a:noFill/>
        </p:spPr>
        <p:txBody>
          <a:bodyPr>
            <a:spAutoFit/>
          </a:bodyPr>
          <a:lstStyle/>
          <a:p>
            <a:pPr>
              <a:defRPr/>
            </a:pPr>
            <a:r>
              <a:rPr lang="pt-BR" dirty="0">
                <a:latin typeface="+mn-lt"/>
              </a:rPr>
              <a:t>U</a:t>
            </a:r>
            <a:endParaRPr lang="en-US" dirty="0">
              <a:latin typeface="+mn-lt"/>
            </a:endParaRPr>
          </a:p>
        </p:txBody>
      </p:sp>
      <p:sp>
        <p:nvSpPr>
          <p:cNvPr id="183" name="Rectangle 3">
            <a:extLst>
              <a:ext uri="{FF2B5EF4-FFF2-40B4-BE49-F238E27FC236}">
                <a16:creationId xmlns:a16="http://schemas.microsoft.com/office/drawing/2014/main" id="{9F5D69A8-7F43-4012-8762-E446F05670BD}"/>
              </a:ext>
            </a:extLst>
          </p:cNvPr>
          <p:cNvSpPr txBox="1">
            <a:spLocks noChangeArrowheads="1"/>
          </p:cNvSpPr>
          <p:nvPr/>
        </p:nvSpPr>
        <p:spPr bwMode="auto">
          <a:xfrm>
            <a:off x="6705600" y="3429000"/>
            <a:ext cx="1600200" cy="609600"/>
          </a:xfrm>
          <a:prstGeom prst="rect">
            <a:avLst/>
          </a:prstGeom>
          <a:noFill/>
          <a:ln>
            <a:noFill/>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lgn="ctr" eaLnBrk="1" hangingPunct="1">
              <a:buFontTx/>
              <a:buNone/>
              <a:defRPr/>
            </a:pPr>
            <a:r>
              <a:rPr lang="pt-BR" altLang="en-US" sz="1800" kern="0" dirty="0" err="1"/>
              <a:t>Venn</a:t>
            </a:r>
            <a:r>
              <a:rPr lang="pt-BR" altLang="en-US" sz="1800" kern="0" dirty="0"/>
              <a:t> de 2 variáveis</a:t>
            </a:r>
            <a:endParaRPr lang="en-US" altLang="en-US" sz="1400" kern="0" dirty="0">
              <a:solidFill>
                <a:schemeClr val="accent2"/>
              </a:solidFill>
            </a:endParaRPr>
          </a:p>
        </p:txBody>
      </p:sp>
      <p:sp>
        <p:nvSpPr>
          <p:cNvPr id="184" name="Retângulo 183">
            <a:extLst>
              <a:ext uri="{FF2B5EF4-FFF2-40B4-BE49-F238E27FC236}">
                <a16:creationId xmlns:a16="http://schemas.microsoft.com/office/drawing/2014/main" id="{47A63E11-891C-499C-9488-109BAA7DE2AD}"/>
              </a:ext>
            </a:extLst>
          </p:cNvPr>
          <p:cNvSpPr/>
          <p:nvPr/>
        </p:nvSpPr>
        <p:spPr>
          <a:xfrm>
            <a:off x="4572000" y="4851400"/>
            <a:ext cx="1933575" cy="1625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5" name="Elipse 184">
            <a:extLst>
              <a:ext uri="{FF2B5EF4-FFF2-40B4-BE49-F238E27FC236}">
                <a16:creationId xmlns:a16="http://schemas.microsoft.com/office/drawing/2014/main" id="{3077D1D6-3CE0-442D-824D-595641251B06}"/>
              </a:ext>
            </a:extLst>
          </p:cNvPr>
          <p:cNvSpPr/>
          <p:nvPr/>
        </p:nvSpPr>
        <p:spPr>
          <a:xfrm>
            <a:off x="4872038" y="5029200"/>
            <a:ext cx="869950" cy="8191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solidFill>
                  <a:schemeClr val="tx1"/>
                </a:solidFill>
              </a:rPr>
              <a:t>a</a:t>
            </a:r>
            <a:endParaRPr lang="en-US" dirty="0">
              <a:solidFill>
                <a:schemeClr val="tx1"/>
              </a:solidFill>
            </a:endParaRPr>
          </a:p>
        </p:txBody>
      </p:sp>
      <p:sp>
        <p:nvSpPr>
          <p:cNvPr id="186" name="Elipse 185">
            <a:extLst>
              <a:ext uri="{FF2B5EF4-FFF2-40B4-BE49-F238E27FC236}">
                <a16:creationId xmlns:a16="http://schemas.microsoft.com/office/drawing/2014/main" id="{02DD08FA-8450-48D6-ABA0-EB5F260E6CDD}"/>
              </a:ext>
            </a:extLst>
          </p:cNvPr>
          <p:cNvSpPr/>
          <p:nvPr/>
        </p:nvSpPr>
        <p:spPr>
          <a:xfrm>
            <a:off x="5473700" y="5029200"/>
            <a:ext cx="869950" cy="8191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solidFill>
                  <a:schemeClr val="tx1"/>
                </a:solidFill>
              </a:rPr>
              <a:t>b</a:t>
            </a:r>
            <a:endParaRPr lang="en-US" dirty="0">
              <a:solidFill>
                <a:schemeClr val="tx1"/>
              </a:solidFill>
            </a:endParaRPr>
          </a:p>
        </p:txBody>
      </p:sp>
      <p:sp>
        <p:nvSpPr>
          <p:cNvPr id="187" name="Rectangle 3">
            <a:extLst>
              <a:ext uri="{FF2B5EF4-FFF2-40B4-BE49-F238E27FC236}">
                <a16:creationId xmlns:a16="http://schemas.microsoft.com/office/drawing/2014/main" id="{1A4BADED-D7E5-4005-8A4C-3E72DA51FFF4}"/>
              </a:ext>
            </a:extLst>
          </p:cNvPr>
          <p:cNvSpPr txBox="1">
            <a:spLocks noChangeArrowheads="1"/>
          </p:cNvSpPr>
          <p:nvPr/>
        </p:nvSpPr>
        <p:spPr bwMode="auto">
          <a:xfrm>
            <a:off x="6705600" y="5245100"/>
            <a:ext cx="1600200" cy="609600"/>
          </a:xfrm>
          <a:prstGeom prst="rect">
            <a:avLst/>
          </a:prstGeom>
          <a:noFill/>
          <a:ln>
            <a:noFill/>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lgn="ctr" eaLnBrk="1" hangingPunct="1">
              <a:buFontTx/>
              <a:buNone/>
              <a:defRPr/>
            </a:pPr>
            <a:r>
              <a:rPr lang="pt-BR" altLang="en-US" sz="1800" kern="0" dirty="0" err="1"/>
              <a:t>Venn</a:t>
            </a:r>
            <a:r>
              <a:rPr lang="pt-BR" altLang="en-US" sz="1800" kern="0" dirty="0"/>
              <a:t> de 3 variáveis</a:t>
            </a:r>
            <a:endParaRPr lang="en-US" altLang="en-US" sz="1400" kern="0" dirty="0">
              <a:solidFill>
                <a:schemeClr val="accent2"/>
              </a:solidFill>
            </a:endParaRPr>
          </a:p>
        </p:txBody>
      </p:sp>
      <p:sp>
        <p:nvSpPr>
          <p:cNvPr id="188" name="CaixaDeTexto 187">
            <a:extLst>
              <a:ext uri="{FF2B5EF4-FFF2-40B4-BE49-F238E27FC236}">
                <a16:creationId xmlns:a16="http://schemas.microsoft.com/office/drawing/2014/main" id="{E12DF69E-EEC9-4C4D-88BB-1D709A07C2DB}"/>
              </a:ext>
            </a:extLst>
          </p:cNvPr>
          <p:cNvSpPr txBox="1"/>
          <p:nvPr/>
        </p:nvSpPr>
        <p:spPr>
          <a:xfrm>
            <a:off x="4495800" y="4471988"/>
            <a:ext cx="381000" cy="461962"/>
          </a:xfrm>
          <a:prstGeom prst="rect">
            <a:avLst/>
          </a:prstGeom>
          <a:noFill/>
        </p:spPr>
        <p:txBody>
          <a:bodyPr>
            <a:spAutoFit/>
          </a:bodyPr>
          <a:lstStyle/>
          <a:p>
            <a:pPr>
              <a:defRPr/>
            </a:pPr>
            <a:r>
              <a:rPr lang="pt-BR" dirty="0">
                <a:latin typeface="+mn-lt"/>
              </a:rPr>
              <a:t>U</a:t>
            </a:r>
            <a:endParaRPr lang="en-US" dirty="0">
              <a:latin typeface="+mn-lt"/>
            </a:endParaRPr>
          </a:p>
        </p:txBody>
      </p:sp>
      <p:sp>
        <p:nvSpPr>
          <p:cNvPr id="189" name="Elipse 188">
            <a:extLst>
              <a:ext uri="{FF2B5EF4-FFF2-40B4-BE49-F238E27FC236}">
                <a16:creationId xmlns:a16="http://schemas.microsoft.com/office/drawing/2014/main" id="{F9F95306-D85C-4B88-8B20-2BD8BD9B5414}"/>
              </a:ext>
            </a:extLst>
          </p:cNvPr>
          <p:cNvSpPr/>
          <p:nvPr/>
        </p:nvSpPr>
        <p:spPr>
          <a:xfrm>
            <a:off x="5173663" y="5497513"/>
            <a:ext cx="868362" cy="8191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solidFill>
                  <a:schemeClr val="tx1"/>
                </a:solidFill>
              </a:rPr>
              <a:t>c</a:t>
            </a:r>
            <a:endParaRPr lang="en-US"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a:extLst>
              <a:ext uri="{FF2B5EF4-FFF2-40B4-BE49-F238E27FC236}">
                <a16:creationId xmlns:a16="http://schemas.microsoft.com/office/drawing/2014/main" id="{B0E2045F-2A9C-411E-BADF-8463ACA37AB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B33FCA05-A10A-467F-84F5-22C462776E3D}" type="slidenum">
              <a:rPr lang="en-US" altLang="en-US" sz="1400" smtClean="0">
                <a:latin typeface="Times New Roman" panose="02020603050405020304" pitchFamily="18" charset="0"/>
              </a:rPr>
              <a:pPr>
                <a:spcBef>
                  <a:spcPct val="0"/>
                </a:spcBef>
                <a:buFontTx/>
                <a:buNone/>
              </a:pPr>
              <a:t>18</a:t>
            </a:fld>
            <a:endParaRPr lang="en-US" altLang="en-US" sz="1400">
              <a:latin typeface="Times New Roman" panose="02020603050405020304" pitchFamily="18" charset="0"/>
            </a:endParaRPr>
          </a:p>
        </p:txBody>
      </p:sp>
      <p:sp>
        <p:nvSpPr>
          <p:cNvPr id="37891" name="Rectangle 2">
            <a:extLst>
              <a:ext uri="{FF2B5EF4-FFF2-40B4-BE49-F238E27FC236}">
                <a16:creationId xmlns:a16="http://schemas.microsoft.com/office/drawing/2014/main" id="{9CA91771-0562-4754-A2A8-319B4D4DB1A2}"/>
              </a:ext>
            </a:extLst>
          </p:cNvPr>
          <p:cNvSpPr>
            <a:spLocks noGrp="1" noChangeArrowheads="1"/>
          </p:cNvSpPr>
          <p:nvPr>
            <p:ph type="title"/>
          </p:nvPr>
        </p:nvSpPr>
        <p:spPr/>
        <p:txBody>
          <a:bodyPr/>
          <a:lstStyle/>
          <a:p>
            <a:pPr eaLnBrk="1" hangingPunct="1"/>
            <a:r>
              <a:rPr lang="en-US" altLang="en-US"/>
              <a:t>Representação Padronizada: Tabela Verdade</a:t>
            </a:r>
          </a:p>
        </p:txBody>
      </p:sp>
      <p:sp>
        <p:nvSpPr>
          <p:cNvPr id="37892" name="Rectangle 3">
            <a:extLst>
              <a:ext uri="{FF2B5EF4-FFF2-40B4-BE49-F238E27FC236}">
                <a16:creationId xmlns:a16="http://schemas.microsoft.com/office/drawing/2014/main" id="{F00E29DD-6797-496F-B905-C14AD15C2DB4}"/>
              </a:ext>
            </a:extLst>
          </p:cNvPr>
          <p:cNvSpPr>
            <a:spLocks noGrp="1" noChangeArrowheads="1"/>
          </p:cNvSpPr>
          <p:nvPr>
            <p:ph type="body" idx="1"/>
          </p:nvPr>
        </p:nvSpPr>
        <p:spPr>
          <a:xfrm>
            <a:off x="228600" y="1219200"/>
            <a:ext cx="4267200" cy="3962400"/>
          </a:xfrm>
        </p:spPr>
        <p:txBody>
          <a:bodyPr/>
          <a:lstStyle/>
          <a:p>
            <a:pPr eaLnBrk="1" hangingPunct="1"/>
            <a:r>
              <a:rPr lang="pt-BR" altLang="en-US" sz="2000" dirty="0"/>
              <a:t>Como determinar se 2 funções de chaveamento são a mesma?</a:t>
            </a:r>
          </a:p>
          <a:p>
            <a:pPr lvl="2" eaLnBrk="1" hangingPunct="1"/>
            <a:r>
              <a:rPr lang="pt-BR" altLang="en-US" sz="1600" dirty="0"/>
              <a:t>Usar métodos algébricos</a:t>
            </a:r>
          </a:p>
          <a:p>
            <a:pPr lvl="2" eaLnBrk="1" hangingPunct="1"/>
            <a:r>
              <a:rPr lang="pt-BR" altLang="en-US" sz="1600" dirty="0"/>
              <a:t>Mas se falharmos, isto prova que as funções </a:t>
            </a:r>
            <a:r>
              <a:rPr lang="pt-BR" altLang="en-US" sz="1600" i="1" dirty="0"/>
              <a:t>não são</a:t>
            </a:r>
            <a:r>
              <a:rPr lang="pt-BR" altLang="en-US" sz="1600" dirty="0"/>
              <a:t> iguais?</a:t>
            </a:r>
          </a:p>
          <a:p>
            <a:pPr lvl="3" eaLnBrk="1" hangingPunct="1"/>
            <a:r>
              <a:rPr lang="pt-BR" altLang="en-US" sz="1400" b="1" dirty="0">
                <a:solidFill>
                  <a:srgbClr val="FF0000"/>
                </a:solidFill>
              </a:rPr>
              <a:t>Não!</a:t>
            </a:r>
          </a:p>
          <a:p>
            <a:pPr eaLnBrk="1" hangingPunct="1"/>
            <a:r>
              <a:rPr lang="pt-BR" altLang="en-US" sz="2000" dirty="0"/>
              <a:t>Solução: Converter funções para tabelas verdade </a:t>
            </a:r>
          </a:p>
          <a:p>
            <a:pPr lvl="1" eaLnBrk="1" hangingPunct="1"/>
            <a:r>
              <a:rPr lang="pt-BR" altLang="en-US" sz="1800" dirty="0"/>
              <a:t>Só existe UMA tabela verdade para uma dada função</a:t>
            </a:r>
          </a:p>
          <a:p>
            <a:pPr lvl="2" eaLnBrk="1" hangingPunct="1"/>
            <a:r>
              <a:rPr lang="pt-BR" altLang="en-US" sz="1600" dirty="0"/>
              <a:t>Representação </a:t>
            </a:r>
            <a:r>
              <a:rPr lang="pt-BR" altLang="en-US" sz="1600" b="1" i="1" dirty="0">
                <a:solidFill>
                  <a:schemeClr val="accent1"/>
                </a:solidFill>
              </a:rPr>
              <a:t>Padronizada</a:t>
            </a:r>
            <a:r>
              <a:rPr lang="pt-BR" altLang="en-US" sz="1600" dirty="0"/>
              <a:t> – se para uma dada função, só existe uma forma padronizada</a:t>
            </a:r>
          </a:p>
        </p:txBody>
      </p:sp>
      <p:grpSp>
        <p:nvGrpSpPr>
          <p:cNvPr id="2" name="Group 55">
            <a:extLst>
              <a:ext uri="{FF2B5EF4-FFF2-40B4-BE49-F238E27FC236}">
                <a16:creationId xmlns:a16="http://schemas.microsoft.com/office/drawing/2014/main" id="{021F0370-49FD-4473-9DD6-7F18F01CC3AA}"/>
              </a:ext>
            </a:extLst>
          </p:cNvPr>
          <p:cNvGrpSpPr>
            <a:grpSpLocks/>
          </p:cNvGrpSpPr>
          <p:nvPr/>
        </p:nvGrpSpPr>
        <p:grpSpPr bwMode="auto">
          <a:xfrm>
            <a:off x="4572000" y="4800600"/>
            <a:ext cx="1423988" cy="1622425"/>
            <a:chOff x="2880" y="3024"/>
            <a:chExt cx="897" cy="1022"/>
          </a:xfrm>
        </p:grpSpPr>
        <p:sp>
          <p:nvSpPr>
            <p:cNvPr id="37918" name="Rectangle 5">
              <a:extLst>
                <a:ext uri="{FF2B5EF4-FFF2-40B4-BE49-F238E27FC236}">
                  <a16:creationId xmlns:a16="http://schemas.microsoft.com/office/drawing/2014/main" id="{A39A956E-0521-4BE2-959E-6258327BEEDD}"/>
                </a:ext>
              </a:extLst>
            </p:cNvPr>
            <p:cNvSpPr>
              <a:spLocks noChangeArrowheads="1"/>
            </p:cNvSpPr>
            <p:nvPr/>
          </p:nvSpPr>
          <p:spPr bwMode="auto">
            <a:xfrm>
              <a:off x="2880" y="3024"/>
              <a:ext cx="897" cy="1022"/>
            </a:xfrm>
            <a:prstGeom prst="rect">
              <a:avLst/>
            </a:prstGeom>
            <a:solidFill>
              <a:srgbClr val="D4E0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37919" name="Rectangle 6">
              <a:extLst>
                <a:ext uri="{FF2B5EF4-FFF2-40B4-BE49-F238E27FC236}">
                  <a16:creationId xmlns:a16="http://schemas.microsoft.com/office/drawing/2014/main" id="{6BE483C0-D163-4506-BDCF-FB19094A7C4F}"/>
                </a:ext>
              </a:extLst>
            </p:cNvPr>
            <p:cNvSpPr>
              <a:spLocks noChangeArrowheads="1"/>
            </p:cNvSpPr>
            <p:nvPr/>
          </p:nvSpPr>
          <p:spPr bwMode="auto">
            <a:xfrm>
              <a:off x="2992" y="3326"/>
              <a:ext cx="4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a</a:t>
              </a:r>
              <a:endParaRPr lang="en-US" altLang="en-US">
                <a:latin typeface="Times New Roman" panose="02020603050405020304" pitchFamily="18" charset="0"/>
              </a:endParaRPr>
            </a:p>
          </p:txBody>
        </p:sp>
        <p:sp>
          <p:nvSpPr>
            <p:cNvPr id="37920" name="Rectangle 7">
              <a:extLst>
                <a:ext uri="{FF2B5EF4-FFF2-40B4-BE49-F238E27FC236}">
                  <a16:creationId xmlns:a16="http://schemas.microsoft.com/office/drawing/2014/main" id="{BFE84931-9502-4B89-B8ED-54598B19A170}"/>
                </a:ext>
              </a:extLst>
            </p:cNvPr>
            <p:cNvSpPr>
              <a:spLocks noChangeArrowheads="1"/>
            </p:cNvSpPr>
            <p:nvPr/>
          </p:nvSpPr>
          <p:spPr bwMode="auto">
            <a:xfrm>
              <a:off x="2992" y="3462"/>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7921" name="Rectangle 8">
              <a:extLst>
                <a:ext uri="{FF2B5EF4-FFF2-40B4-BE49-F238E27FC236}">
                  <a16:creationId xmlns:a16="http://schemas.microsoft.com/office/drawing/2014/main" id="{1B170E2E-7BD3-4D13-900A-58EA631D85E6}"/>
                </a:ext>
              </a:extLst>
            </p:cNvPr>
            <p:cNvSpPr>
              <a:spLocks noChangeArrowheads="1"/>
            </p:cNvSpPr>
            <p:nvPr/>
          </p:nvSpPr>
          <p:spPr bwMode="auto">
            <a:xfrm>
              <a:off x="2992" y="3601"/>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7922" name="Rectangle 9">
              <a:extLst>
                <a:ext uri="{FF2B5EF4-FFF2-40B4-BE49-F238E27FC236}">
                  <a16:creationId xmlns:a16="http://schemas.microsoft.com/office/drawing/2014/main" id="{E700F8EF-F2BF-404D-A925-787D507B6F81}"/>
                </a:ext>
              </a:extLst>
            </p:cNvPr>
            <p:cNvSpPr>
              <a:spLocks noChangeArrowheads="1"/>
            </p:cNvSpPr>
            <p:nvPr/>
          </p:nvSpPr>
          <p:spPr bwMode="auto">
            <a:xfrm>
              <a:off x="2992" y="3737"/>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7923" name="Rectangle 10">
              <a:extLst>
                <a:ext uri="{FF2B5EF4-FFF2-40B4-BE49-F238E27FC236}">
                  <a16:creationId xmlns:a16="http://schemas.microsoft.com/office/drawing/2014/main" id="{0ACF30C2-9913-4574-8A7E-29FEFD83AF16}"/>
                </a:ext>
              </a:extLst>
            </p:cNvPr>
            <p:cNvSpPr>
              <a:spLocks noChangeArrowheads="1"/>
            </p:cNvSpPr>
            <p:nvPr/>
          </p:nvSpPr>
          <p:spPr bwMode="auto">
            <a:xfrm>
              <a:off x="2992" y="3876"/>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7924" name="Rectangle 11">
              <a:extLst>
                <a:ext uri="{FF2B5EF4-FFF2-40B4-BE49-F238E27FC236}">
                  <a16:creationId xmlns:a16="http://schemas.microsoft.com/office/drawing/2014/main" id="{24D6074C-0076-4914-8EBB-72B1EF3D2D82}"/>
                </a:ext>
              </a:extLst>
            </p:cNvPr>
            <p:cNvSpPr>
              <a:spLocks noChangeArrowheads="1"/>
            </p:cNvSpPr>
            <p:nvPr/>
          </p:nvSpPr>
          <p:spPr bwMode="auto">
            <a:xfrm>
              <a:off x="3243" y="3326"/>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b</a:t>
              </a:r>
              <a:endParaRPr lang="en-US" altLang="en-US">
                <a:latin typeface="Times New Roman" panose="02020603050405020304" pitchFamily="18" charset="0"/>
              </a:endParaRPr>
            </a:p>
          </p:txBody>
        </p:sp>
        <p:sp>
          <p:nvSpPr>
            <p:cNvPr id="37925" name="Rectangle 12">
              <a:extLst>
                <a:ext uri="{FF2B5EF4-FFF2-40B4-BE49-F238E27FC236}">
                  <a16:creationId xmlns:a16="http://schemas.microsoft.com/office/drawing/2014/main" id="{2A7FA221-47DF-456E-A1DA-644C9E5454F4}"/>
                </a:ext>
              </a:extLst>
            </p:cNvPr>
            <p:cNvSpPr>
              <a:spLocks noChangeArrowheads="1"/>
            </p:cNvSpPr>
            <p:nvPr/>
          </p:nvSpPr>
          <p:spPr bwMode="auto">
            <a:xfrm>
              <a:off x="3243" y="3462"/>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7926" name="Rectangle 13">
              <a:extLst>
                <a:ext uri="{FF2B5EF4-FFF2-40B4-BE49-F238E27FC236}">
                  <a16:creationId xmlns:a16="http://schemas.microsoft.com/office/drawing/2014/main" id="{08E7536B-3BF0-46B4-9D2B-3040BFC04963}"/>
                </a:ext>
              </a:extLst>
            </p:cNvPr>
            <p:cNvSpPr>
              <a:spLocks noChangeArrowheads="1"/>
            </p:cNvSpPr>
            <p:nvPr/>
          </p:nvSpPr>
          <p:spPr bwMode="auto">
            <a:xfrm>
              <a:off x="3243" y="3601"/>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7927" name="Rectangle 14">
              <a:extLst>
                <a:ext uri="{FF2B5EF4-FFF2-40B4-BE49-F238E27FC236}">
                  <a16:creationId xmlns:a16="http://schemas.microsoft.com/office/drawing/2014/main" id="{56B0D5FC-2A7F-4CC6-A6A6-60A4D44EA4C1}"/>
                </a:ext>
              </a:extLst>
            </p:cNvPr>
            <p:cNvSpPr>
              <a:spLocks noChangeArrowheads="1"/>
            </p:cNvSpPr>
            <p:nvPr/>
          </p:nvSpPr>
          <p:spPr bwMode="auto">
            <a:xfrm>
              <a:off x="3243" y="3737"/>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7928" name="Rectangle 15">
              <a:extLst>
                <a:ext uri="{FF2B5EF4-FFF2-40B4-BE49-F238E27FC236}">
                  <a16:creationId xmlns:a16="http://schemas.microsoft.com/office/drawing/2014/main" id="{DA1DD8A3-ABFC-4EEB-B4EB-121B3EEEBC62}"/>
                </a:ext>
              </a:extLst>
            </p:cNvPr>
            <p:cNvSpPr>
              <a:spLocks noChangeArrowheads="1"/>
            </p:cNvSpPr>
            <p:nvPr/>
          </p:nvSpPr>
          <p:spPr bwMode="auto">
            <a:xfrm>
              <a:off x="3243" y="3876"/>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7929" name="Rectangle 16">
              <a:extLst>
                <a:ext uri="{FF2B5EF4-FFF2-40B4-BE49-F238E27FC236}">
                  <a16:creationId xmlns:a16="http://schemas.microsoft.com/office/drawing/2014/main" id="{926E37AC-3EF1-45BB-95AD-A433B38AC6F0}"/>
                </a:ext>
              </a:extLst>
            </p:cNvPr>
            <p:cNvSpPr>
              <a:spLocks noChangeArrowheads="1"/>
            </p:cNvSpPr>
            <p:nvPr/>
          </p:nvSpPr>
          <p:spPr bwMode="auto">
            <a:xfrm>
              <a:off x="3579" y="3326"/>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F</a:t>
              </a:r>
              <a:endParaRPr lang="en-US" altLang="en-US">
                <a:latin typeface="Times New Roman" panose="02020603050405020304" pitchFamily="18" charset="0"/>
              </a:endParaRPr>
            </a:p>
          </p:txBody>
        </p:sp>
        <p:sp>
          <p:nvSpPr>
            <p:cNvPr id="37930" name="Rectangle 17">
              <a:extLst>
                <a:ext uri="{FF2B5EF4-FFF2-40B4-BE49-F238E27FC236}">
                  <a16:creationId xmlns:a16="http://schemas.microsoft.com/office/drawing/2014/main" id="{7E58D323-A45A-4603-B961-1C32B7AC6079}"/>
                </a:ext>
              </a:extLst>
            </p:cNvPr>
            <p:cNvSpPr>
              <a:spLocks noChangeArrowheads="1"/>
            </p:cNvSpPr>
            <p:nvPr/>
          </p:nvSpPr>
          <p:spPr bwMode="auto">
            <a:xfrm>
              <a:off x="3579" y="3462"/>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7931" name="Rectangle 18">
              <a:extLst>
                <a:ext uri="{FF2B5EF4-FFF2-40B4-BE49-F238E27FC236}">
                  <a16:creationId xmlns:a16="http://schemas.microsoft.com/office/drawing/2014/main" id="{FF11FDFB-71DA-4F68-81DE-E5C8DE023505}"/>
                </a:ext>
              </a:extLst>
            </p:cNvPr>
            <p:cNvSpPr>
              <a:spLocks noChangeArrowheads="1"/>
            </p:cNvSpPr>
            <p:nvPr/>
          </p:nvSpPr>
          <p:spPr bwMode="auto">
            <a:xfrm>
              <a:off x="3579" y="3601"/>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7932" name="Rectangle 19">
              <a:extLst>
                <a:ext uri="{FF2B5EF4-FFF2-40B4-BE49-F238E27FC236}">
                  <a16:creationId xmlns:a16="http://schemas.microsoft.com/office/drawing/2014/main" id="{66B88714-F215-49CC-BF80-54A924AF1A2C}"/>
                </a:ext>
              </a:extLst>
            </p:cNvPr>
            <p:cNvSpPr>
              <a:spLocks noChangeArrowheads="1"/>
            </p:cNvSpPr>
            <p:nvPr/>
          </p:nvSpPr>
          <p:spPr bwMode="auto">
            <a:xfrm>
              <a:off x="3579" y="3737"/>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7933" name="Rectangle 20">
              <a:extLst>
                <a:ext uri="{FF2B5EF4-FFF2-40B4-BE49-F238E27FC236}">
                  <a16:creationId xmlns:a16="http://schemas.microsoft.com/office/drawing/2014/main" id="{97A501C8-A501-4B89-9737-6F881F69BBC4}"/>
                </a:ext>
              </a:extLst>
            </p:cNvPr>
            <p:cNvSpPr>
              <a:spLocks noChangeArrowheads="1"/>
            </p:cNvSpPr>
            <p:nvPr/>
          </p:nvSpPr>
          <p:spPr bwMode="auto">
            <a:xfrm>
              <a:off x="3579" y="3876"/>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7934" name="Line 21">
              <a:extLst>
                <a:ext uri="{FF2B5EF4-FFF2-40B4-BE49-F238E27FC236}">
                  <a16:creationId xmlns:a16="http://schemas.microsoft.com/office/drawing/2014/main" id="{C3DED8E7-77AF-4245-93B2-0ECA619C765E}"/>
                </a:ext>
              </a:extLst>
            </p:cNvPr>
            <p:cNvSpPr>
              <a:spLocks noChangeShapeType="1"/>
            </p:cNvSpPr>
            <p:nvPr/>
          </p:nvSpPr>
          <p:spPr bwMode="auto">
            <a:xfrm>
              <a:off x="2880" y="3449"/>
              <a:ext cx="897" cy="1"/>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37935" name="Line 22">
              <a:extLst>
                <a:ext uri="{FF2B5EF4-FFF2-40B4-BE49-F238E27FC236}">
                  <a16:creationId xmlns:a16="http://schemas.microsoft.com/office/drawing/2014/main" id="{B1CD90A0-CD21-4BD4-8566-30201C687E4B}"/>
                </a:ext>
              </a:extLst>
            </p:cNvPr>
            <p:cNvSpPr>
              <a:spLocks noChangeShapeType="1"/>
            </p:cNvSpPr>
            <p:nvPr/>
          </p:nvSpPr>
          <p:spPr bwMode="auto">
            <a:xfrm>
              <a:off x="2880" y="3308"/>
              <a:ext cx="897" cy="1"/>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37936" name="Line 23">
              <a:extLst>
                <a:ext uri="{FF2B5EF4-FFF2-40B4-BE49-F238E27FC236}">
                  <a16:creationId xmlns:a16="http://schemas.microsoft.com/office/drawing/2014/main" id="{60EFA114-C69B-4453-855E-1707049AA1AB}"/>
                </a:ext>
              </a:extLst>
            </p:cNvPr>
            <p:cNvSpPr>
              <a:spLocks noChangeShapeType="1"/>
            </p:cNvSpPr>
            <p:nvPr/>
          </p:nvSpPr>
          <p:spPr bwMode="auto">
            <a:xfrm>
              <a:off x="3443" y="3312"/>
              <a:ext cx="1" cy="734"/>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37937" name="Rectangle 24">
              <a:extLst>
                <a:ext uri="{FF2B5EF4-FFF2-40B4-BE49-F238E27FC236}">
                  <a16:creationId xmlns:a16="http://schemas.microsoft.com/office/drawing/2014/main" id="{38AF6450-5E24-42AB-A1AD-452E71AA5E58}"/>
                </a:ext>
              </a:extLst>
            </p:cNvPr>
            <p:cNvSpPr>
              <a:spLocks noChangeArrowheads="1"/>
            </p:cNvSpPr>
            <p:nvPr/>
          </p:nvSpPr>
          <p:spPr bwMode="auto">
            <a:xfrm>
              <a:off x="2992" y="3056"/>
              <a:ext cx="42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F = ab + a</a:t>
              </a:r>
              <a:endParaRPr lang="en-US" altLang="en-US">
                <a:latin typeface="Times New Roman" panose="02020603050405020304" pitchFamily="18" charset="0"/>
              </a:endParaRPr>
            </a:p>
          </p:txBody>
        </p:sp>
        <p:sp>
          <p:nvSpPr>
            <p:cNvPr id="37938" name="Rectangle 25">
              <a:extLst>
                <a:ext uri="{FF2B5EF4-FFF2-40B4-BE49-F238E27FC236}">
                  <a16:creationId xmlns:a16="http://schemas.microsoft.com/office/drawing/2014/main" id="{E477A0E0-86A4-4C03-94F3-88924B7A47F8}"/>
                </a:ext>
              </a:extLst>
            </p:cNvPr>
            <p:cNvSpPr>
              <a:spLocks noChangeArrowheads="1"/>
            </p:cNvSpPr>
            <p:nvPr/>
          </p:nvSpPr>
          <p:spPr bwMode="auto">
            <a:xfrm>
              <a:off x="3398" y="3056"/>
              <a:ext cx="1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a:t>
              </a:r>
              <a:endParaRPr lang="en-US" altLang="en-US">
                <a:latin typeface="Times New Roman" panose="02020603050405020304" pitchFamily="18" charset="0"/>
              </a:endParaRPr>
            </a:p>
          </p:txBody>
        </p:sp>
      </p:grpSp>
      <p:grpSp>
        <p:nvGrpSpPr>
          <p:cNvPr id="3" name="Group 58">
            <a:extLst>
              <a:ext uri="{FF2B5EF4-FFF2-40B4-BE49-F238E27FC236}">
                <a16:creationId xmlns:a16="http://schemas.microsoft.com/office/drawing/2014/main" id="{EF8EEE5F-8174-4B36-AD0E-C4E5B545F581}"/>
              </a:ext>
            </a:extLst>
          </p:cNvPr>
          <p:cNvGrpSpPr>
            <a:grpSpLocks/>
          </p:cNvGrpSpPr>
          <p:nvPr/>
        </p:nvGrpSpPr>
        <p:grpSpPr bwMode="auto">
          <a:xfrm>
            <a:off x="6248400" y="4800600"/>
            <a:ext cx="1423988" cy="1622425"/>
            <a:chOff x="3936" y="3024"/>
            <a:chExt cx="897" cy="1022"/>
          </a:xfrm>
        </p:grpSpPr>
        <p:sp>
          <p:nvSpPr>
            <p:cNvPr id="37897" name="Rectangle 26">
              <a:extLst>
                <a:ext uri="{FF2B5EF4-FFF2-40B4-BE49-F238E27FC236}">
                  <a16:creationId xmlns:a16="http://schemas.microsoft.com/office/drawing/2014/main" id="{6820EE26-2827-41BA-A051-007DD3158233}"/>
                </a:ext>
              </a:extLst>
            </p:cNvPr>
            <p:cNvSpPr>
              <a:spLocks noChangeArrowheads="1"/>
            </p:cNvSpPr>
            <p:nvPr/>
          </p:nvSpPr>
          <p:spPr bwMode="auto">
            <a:xfrm>
              <a:off x="3936" y="3024"/>
              <a:ext cx="897" cy="1022"/>
            </a:xfrm>
            <a:prstGeom prst="rect">
              <a:avLst/>
            </a:prstGeom>
            <a:solidFill>
              <a:srgbClr val="D4E0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37898" name="Rectangle 27">
              <a:extLst>
                <a:ext uri="{FF2B5EF4-FFF2-40B4-BE49-F238E27FC236}">
                  <a16:creationId xmlns:a16="http://schemas.microsoft.com/office/drawing/2014/main" id="{1C1EE6CF-F2B8-4067-BA41-74CBAF2958FC}"/>
                </a:ext>
              </a:extLst>
            </p:cNvPr>
            <p:cNvSpPr>
              <a:spLocks noChangeArrowheads="1"/>
            </p:cNvSpPr>
            <p:nvPr/>
          </p:nvSpPr>
          <p:spPr bwMode="auto">
            <a:xfrm>
              <a:off x="4043" y="3326"/>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a</a:t>
              </a:r>
              <a:endParaRPr lang="en-US" altLang="en-US">
                <a:latin typeface="Times New Roman" panose="02020603050405020304" pitchFamily="18" charset="0"/>
              </a:endParaRPr>
            </a:p>
          </p:txBody>
        </p:sp>
        <p:sp>
          <p:nvSpPr>
            <p:cNvPr id="37899" name="Rectangle 28">
              <a:extLst>
                <a:ext uri="{FF2B5EF4-FFF2-40B4-BE49-F238E27FC236}">
                  <a16:creationId xmlns:a16="http://schemas.microsoft.com/office/drawing/2014/main" id="{A0801CEF-B821-410C-94A1-40D0194FF3EA}"/>
                </a:ext>
              </a:extLst>
            </p:cNvPr>
            <p:cNvSpPr>
              <a:spLocks noChangeArrowheads="1"/>
            </p:cNvSpPr>
            <p:nvPr/>
          </p:nvSpPr>
          <p:spPr bwMode="auto">
            <a:xfrm>
              <a:off x="4043" y="3462"/>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7900" name="Rectangle 29">
              <a:extLst>
                <a:ext uri="{FF2B5EF4-FFF2-40B4-BE49-F238E27FC236}">
                  <a16:creationId xmlns:a16="http://schemas.microsoft.com/office/drawing/2014/main" id="{992474B8-5BB7-4BF7-9AD5-384544CC8415}"/>
                </a:ext>
              </a:extLst>
            </p:cNvPr>
            <p:cNvSpPr>
              <a:spLocks noChangeArrowheads="1"/>
            </p:cNvSpPr>
            <p:nvPr/>
          </p:nvSpPr>
          <p:spPr bwMode="auto">
            <a:xfrm>
              <a:off x="4043" y="3601"/>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7901" name="Rectangle 30">
              <a:extLst>
                <a:ext uri="{FF2B5EF4-FFF2-40B4-BE49-F238E27FC236}">
                  <a16:creationId xmlns:a16="http://schemas.microsoft.com/office/drawing/2014/main" id="{AE2340A4-45AE-45EE-B5A5-42B116DE687D}"/>
                </a:ext>
              </a:extLst>
            </p:cNvPr>
            <p:cNvSpPr>
              <a:spLocks noChangeArrowheads="1"/>
            </p:cNvSpPr>
            <p:nvPr/>
          </p:nvSpPr>
          <p:spPr bwMode="auto">
            <a:xfrm>
              <a:off x="4043" y="3737"/>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7902" name="Rectangle 31">
              <a:extLst>
                <a:ext uri="{FF2B5EF4-FFF2-40B4-BE49-F238E27FC236}">
                  <a16:creationId xmlns:a16="http://schemas.microsoft.com/office/drawing/2014/main" id="{B9D00E91-8749-43FE-98AB-AEA978DA4499}"/>
                </a:ext>
              </a:extLst>
            </p:cNvPr>
            <p:cNvSpPr>
              <a:spLocks noChangeArrowheads="1"/>
            </p:cNvSpPr>
            <p:nvPr/>
          </p:nvSpPr>
          <p:spPr bwMode="auto">
            <a:xfrm>
              <a:off x="4043" y="3876"/>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7903" name="Rectangle 32">
              <a:extLst>
                <a:ext uri="{FF2B5EF4-FFF2-40B4-BE49-F238E27FC236}">
                  <a16:creationId xmlns:a16="http://schemas.microsoft.com/office/drawing/2014/main" id="{0AB06B8A-EAFB-47B1-BE9F-D2482995E5A4}"/>
                </a:ext>
              </a:extLst>
            </p:cNvPr>
            <p:cNvSpPr>
              <a:spLocks noChangeArrowheads="1"/>
            </p:cNvSpPr>
            <p:nvPr/>
          </p:nvSpPr>
          <p:spPr bwMode="auto">
            <a:xfrm>
              <a:off x="4298" y="3326"/>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b</a:t>
              </a:r>
              <a:endParaRPr lang="en-US" altLang="en-US">
                <a:latin typeface="Times New Roman" panose="02020603050405020304" pitchFamily="18" charset="0"/>
              </a:endParaRPr>
            </a:p>
          </p:txBody>
        </p:sp>
        <p:sp>
          <p:nvSpPr>
            <p:cNvPr id="37904" name="Rectangle 33">
              <a:extLst>
                <a:ext uri="{FF2B5EF4-FFF2-40B4-BE49-F238E27FC236}">
                  <a16:creationId xmlns:a16="http://schemas.microsoft.com/office/drawing/2014/main" id="{C7152997-4937-441B-99C2-5D88BC46C006}"/>
                </a:ext>
              </a:extLst>
            </p:cNvPr>
            <p:cNvSpPr>
              <a:spLocks noChangeArrowheads="1"/>
            </p:cNvSpPr>
            <p:nvPr/>
          </p:nvSpPr>
          <p:spPr bwMode="auto">
            <a:xfrm>
              <a:off x="4298" y="3462"/>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7905" name="Rectangle 34">
              <a:extLst>
                <a:ext uri="{FF2B5EF4-FFF2-40B4-BE49-F238E27FC236}">
                  <a16:creationId xmlns:a16="http://schemas.microsoft.com/office/drawing/2014/main" id="{89AB0939-DF1E-4CA2-AFFE-F9BFB25F2F79}"/>
                </a:ext>
              </a:extLst>
            </p:cNvPr>
            <p:cNvSpPr>
              <a:spLocks noChangeArrowheads="1"/>
            </p:cNvSpPr>
            <p:nvPr/>
          </p:nvSpPr>
          <p:spPr bwMode="auto">
            <a:xfrm>
              <a:off x="4298" y="3601"/>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7906" name="Rectangle 35">
              <a:extLst>
                <a:ext uri="{FF2B5EF4-FFF2-40B4-BE49-F238E27FC236}">
                  <a16:creationId xmlns:a16="http://schemas.microsoft.com/office/drawing/2014/main" id="{FB81CDC2-8AD9-4F79-9F9B-1918FC3B7D1A}"/>
                </a:ext>
              </a:extLst>
            </p:cNvPr>
            <p:cNvSpPr>
              <a:spLocks noChangeArrowheads="1"/>
            </p:cNvSpPr>
            <p:nvPr/>
          </p:nvSpPr>
          <p:spPr bwMode="auto">
            <a:xfrm>
              <a:off x="4298" y="3737"/>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7907" name="Rectangle 36">
              <a:extLst>
                <a:ext uri="{FF2B5EF4-FFF2-40B4-BE49-F238E27FC236}">
                  <a16:creationId xmlns:a16="http://schemas.microsoft.com/office/drawing/2014/main" id="{B3353FFA-504B-4DD8-81A9-90569B49D907}"/>
                </a:ext>
              </a:extLst>
            </p:cNvPr>
            <p:cNvSpPr>
              <a:spLocks noChangeArrowheads="1"/>
            </p:cNvSpPr>
            <p:nvPr/>
          </p:nvSpPr>
          <p:spPr bwMode="auto">
            <a:xfrm>
              <a:off x="4298" y="3876"/>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7908" name="Rectangle 37">
              <a:extLst>
                <a:ext uri="{FF2B5EF4-FFF2-40B4-BE49-F238E27FC236}">
                  <a16:creationId xmlns:a16="http://schemas.microsoft.com/office/drawing/2014/main" id="{B3A9611B-3789-434A-B74C-4A43CB8F4D13}"/>
                </a:ext>
              </a:extLst>
            </p:cNvPr>
            <p:cNvSpPr>
              <a:spLocks noChangeArrowheads="1"/>
            </p:cNvSpPr>
            <p:nvPr/>
          </p:nvSpPr>
          <p:spPr bwMode="auto">
            <a:xfrm>
              <a:off x="4634" y="3326"/>
              <a:ext cx="6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dirty="0">
                  <a:solidFill>
                    <a:srgbClr val="000000"/>
                  </a:solidFill>
                  <a:latin typeface="Myriad Roman" charset="0"/>
                </a:rPr>
                <a:t>G</a:t>
              </a:r>
              <a:endParaRPr lang="en-US" altLang="en-US" dirty="0">
                <a:latin typeface="Times New Roman" panose="02020603050405020304" pitchFamily="18" charset="0"/>
              </a:endParaRPr>
            </a:p>
          </p:txBody>
        </p:sp>
        <p:sp>
          <p:nvSpPr>
            <p:cNvPr id="37909" name="Rectangle 38">
              <a:extLst>
                <a:ext uri="{FF2B5EF4-FFF2-40B4-BE49-F238E27FC236}">
                  <a16:creationId xmlns:a16="http://schemas.microsoft.com/office/drawing/2014/main" id="{3FB4A0E1-26AB-423B-A8B6-006FEE510629}"/>
                </a:ext>
              </a:extLst>
            </p:cNvPr>
            <p:cNvSpPr>
              <a:spLocks noChangeArrowheads="1"/>
            </p:cNvSpPr>
            <p:nvPr/>
          </p:nvSpPr>
          <p:spPr bwMode="auto">
            <a:xfrm>
              <a:off x="4634" y="3462"/>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7910" name="Rectangle 39">
              <a:extLst>
                <a:ext uri="{FF2B5EF4-FFF2-40B4-BE49-F238E27FC236}">
                  <a16:creationId xmlns:a16="http://schemas.microsoft.com/office/drawing/2014/main" id="{A0E3D5A8-6786-4BBA-8E19-8462AD5878D0}"/>
                </a:ext>
              </a:extLst>
            </p:cNvPr>
            <p:cNvSpPr>
              <a:spLocks noChangeArrowheads="1"/>
            </p:cNvSpPr>
            <p:nvPr/>
          </p:nvSpPr>
          <p:spPr bwMode="auto">
            <a:xfrm>
              <a:off x="4634" y="3601"/>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7911" name="Rectangle 40">
              <a:extLst>
                <a:ext uri="{FF2B5EF4-FFF2-40B4-BE49-F238E27FC236}">
                  <a16:creationId xmlns:a16="http://schemas.microsoft.com/office/drawing/2014/main" id="{3B3EB72D-86F9-436A-AD2D-0632B8240D55}"/>
                </a:ext>
              </a:extLst>
            </p:cNvPr>
            <p:cNvSpPr>
              <a:spLocks noChangeArrowheads="1"/>
            </p:cNvSpPr>
            <p:nvPr/>
          </p:nvSpPr>
          <p:spPr bwMode="auto">
            <a:xfrm>
              <a:off x="4634" y="3737"/>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37912" name="Rectangle 41">
              <a:extLst>
                <a:ext uri="{FF2B5EF4-FFF2-40B4-BE49-F238E27FC236}">
                  <a16:creationId xmlns:a16="http://schemas.microsoft.com/office/drawing/2014/main" id="{609AF39F-2329-4F8E-9BCE-618823937442}"/>
                </a:ext>
              </a:extLst>
            </p:cNvPr>
            <p:cNvSpPr>
              <a:spLocks noChangeArrowheads="1"/>
            </p:cNvSpPr>
            <p:nvPr/>
          </p:nvSpPr>
          <p:spPr bwMode="auto">
            <a:xfrm>
              <a:off x="4634" y="3876"/>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37913" name="Line 42">
              <a:extLst>
                <a:ext uri="{FF2B5EF4-FFF2-40B4-BE49-F238E27FC236}">
                  <a16:creationId xmlns:a16="http://schemas.microsoft.com/office/drawing/2014/main" id="{D4F0E398-2469-45FD-9884-68FD0D95F2BF}"/>
                </a:ext>
              </a:extLst>
            </p:cNvPr>
            <p:cNvSpPr>
              <a:spLocks noChangeShapeType="1"/>
            </p:cNvSpPr>
            <p:nvPr/>
          </p:nvSpPr>
          <p:spPr bwMode="auto">
            <a:xfrm>
              <a:off x="3936" y="3449"/>
              <a:ext cx="897" cy="1"/>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37914" name="Line 43">
              <a:extLst>
                <a:ext uri="{FF2B5EF4-FFF2-40B4-BE49-F238E27FC236}">
                  <a16:creationId xmlns:a16="http://schemas.microsoft.com/office/drawing/2014/main" id="{2AEC6E60-B652-4450-A149-CE00EDFE51B3}"/>
                </a:ext>
              </a:extLst>
            </p:cNvPr>
            <p:cNvSpPr>
              <a:spLocks noChangeShapeType="1"/>
            </p:cNvSpPr>
            <p:nvPr/>
          </p:nvSpPr>
          <p:spPr bwMode="auto">
            <a:xfrm>
              <a:off x="3936" y="3308"/>
              <a:ext cx="897" cy="1"/>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37915" name="Line 44">
              <a:extLst>
                <a:ext uri="{FF2B5EF4-FFF2-40B4-BE49-F238E27FC236}">
                  <a16:creationId xmlns:a16="http://schemas.microsoft.com/office/drawing/2014/main" id="{782B3FAC-2474-47BB-BF01-9D7E992E5F57}"/>
                </a:ext>
              </a:extLst>
            </p:cNvPr>
            <p:cNvSpPr>
              <a:spLocks noChangeShapeType="1"/>
            </p:cNvSpPr>
            <p:nvPr/>
          </p:nvSpPr>
          <p:spPr bwMode="auto">
            <a:xfrm>
              <a:off x="4495" y="3312"/>
              <a:ext cx="1" cy="734"/>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37916" name="Rectangle 45">
              <a:extLst>
                <a:ext uri="{FF2B5EF4-FFF2-40B4-BE49-F238E27FC236}">
                  <a16:creationId xmlns:a16="http://schemas.microsoft.com/office/drawing/2014/main" id="{CBDFF169-5277-43C3-B3F4-6AB1DF31CD06}"/>
                </a:ext>
              </a:extLst>
            </p:cNvPr>
            <p:cNvSpPr>
              <a:spLocks noChangeArrowheads="1"/>
            </p:cNvSpPr>
            <p:nvPr/>
          </p:nvSpPr>
          <p:spPr bwMode="auto">
            <a:xfrm>
              <a:off x="4043" y="3056"/>
              <a:ext cx="42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dirty="0">
                  <a:solidFill>
                    <a:srgbClr val="000000"/>
                  </a:solidFill>
                  <a:latin typeface="Myriad Roman" charset="0"/>
                </a:rPr>
                <a:t>G = </a:t>
              </a:r>
              <a:r>
                <a:rPr lang="en-US" altLang="en-US" sz="1300" dirty="0" err="1">
                  <a:solidFill>
                    <a:srgbClr val="000000"/>
                  </a:solidFill>
                  <a:latin typeface="Myriad Roman" charset="0"/>
                </a:rPr>
                <a:t>a’b</a:t>
              </a:r>
              <a:r>
                <a:rPr lang="en-US" altLang="en-US" sz="1300" dirty="0">
                  <a:solidFill>
                    <a:srgbClr val="000000"/>
                  </a:solidFill>
                  <a:latin typeface="Myriad Roman" charset="0"/>
                </a:rPr>
                <a:t>’ + </a:t>
              </a:r>
              <a:endParaRPr lang="en-US" altLang="en-US" dirty="0">
                <a:latin typeface="Times New Roman" panose="02020603050405020304" pitchFamily="18" charset="0"/>
              </a:endParaRPr>
            </a:p>
          </p:txBody>
        </p:sp>
        <p:sp>
          <p:nvSpPr>
            <p:cNvPr id="37917" name="Rectangle 50">
              <a:extLst>
                <a:ext uri="{FF2B5EF4-FFF2-40B4-BE49-F238E27FC236}">
                  <a16:creationId xmlns:a16="http://schemas.microsoft.com/office/drawing/2014/main" id="{D2D22FDB-1FED-4A05-B1DB-6F89DEFCD0B1}"/>
                </a:ext>
              </a:extLst>
            </p:cNvPr>
            <p:cNvSpPr>
              <a:spLocks noChangeArrowheads="1"/>
            </p:cNvSpPr>
            <p:nvPr/>
          </p:nvSpPr>
          <p:spPr bwMode="auto">
            <a:xfrm>
              <a:off x="4043" y="3169"/>
              <a:ext cx="37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a’b + ab</a:t>
              </a:r>
              <a:endParaRPr lang="en-US" altLang="en-US">
                <a:latin typeface="Times New Roman" panose="02020603050405020304" pitchFamily="18" charset="0"/>
              </a:endParaRPr>
            </a:p>
          </p:txBody>
        </p:sp>
      </p:grpSp>
      <p:sp>
        <p:nvSpPr>
          <p:cNvPr id="37895" name="Text Box 53">
            <a:extLst>
              <a:ext uri="{FF2B5EF4-FFF2-40B4-BE49-F238E27FC236}">
                <a16:creationId xmlns:a16="http://schemas.microsoft.com/office/drawing/2014/main" id="{3CB86105-2207-4B4F-8F2D-95DB2563583D}"/>
              </a:ext>
            </a:extLst>
          </p:cNvPr>
          <p:cNvSpPr txBox="1">
            <a:spLocks noChangeArrowheads="1"/>
          </p:cNvSpPr>
          <p:nvPr/>
        </p:nvSpPr>
        <p:spPr bwMode="auto">
          <a:xfrm>
            <a:off x="4470400" y="3832225"/>
            <a:ext cx="4267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pt-BR" altLang="en-US" sz="1600" dirty="0">
                <a:solidFill>
                  <a:schemeClr val="accent2"/>
                </a:solidFill>
              </a:rPr>
              <a:t>Q: Determine se F=</a:t>
            </a:r>
            <a:r>
              <a:rPr lang="pt-BR" altLang="en-US" sz="1600" dirty="0" err="1">
                <a:solidFill>
                  <a:schemeClr val="accent2"/>
                </a:solidFill>
              </a:rPr>
              <a:t>ab+a</a:t>
            </a:r>
            <a:r>
              <a:rPr lang="pt-BR" altLang="en-US" sz="1600" dirty="0">
                <a:solidFill>
                  <a:schemeClr val="accent2"/>
                </a:solidFill>
              </a:rPr>
              <a:t>’ é a mesma função que G=a’b’+</a:t>
            </a:r>
            <a:r>
              <a:rPr lang="pt-BR" altLang="en-US" sz="1600" dirty="0" err="1">
                <a:solidFill>
                  <a:schemeClr val="accent2"/>
                </a:solidFill>
              </a:rPr>
              <a:t>a’b+ab</a:t>
            </a:r>
            <a:r>
              <a:rPr lang="pt-BR" altLang="en-US" sz="1600" dirty="0">
                <a:solidFill>
                  <a:schemeClr val="accent2"/>
                </a:solidFill>
              </a:rPr>
              <a:t>, convertendo cada uma delas para uma tabela verdade</a:t>
            </a:r>
          </a:p>
        </p:txBody>
      </p:sp>
      <p:sp>
        <p:nvSpPr>
          <p:cNvPr id="54329" name="Text Box 57">
            <a:extLst>
              <a:ext uri="{FF2B5EF4-FFF2-40B4-BE49-F238E27FC236}">
                <a16:creationId xmlns:a16="http://schemas.microsoft.com/office/drawing/2014/main" id="{C7C14384-9888-4E1A-ACC7-CA564E563300}"/>
              </a:ext>
            </a:extLst>
          </p:cNvPr>
          <p:cNvSpPr txBox="1">
            <a:spLocks noChangeArrowheads="1"/>
          </p:cNvSpPr>
          <p:nvPr/>
        </p:nvSpPr>
        <p:spPr bwMode="auto">
          <a:xfrm rot="-1876533">
            <a:off x="5483225" y="5591175"/>
            <a:ext cx="15271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3200"/>
              <a:t>Mesma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9" fill="hold" grpId="0" nodeType="clickEffect">
                                  <p:stCondLst>
                                    <p:cond delay="0"/>
                                  </p:stCondLst>
                                  <p:childTnLst>
                                    <p:set>
                                      <p:cBhvr>
                                        <p:cTn id="14" dur="1" fill="hold">
                                          <p:stCondLst>
                                            <p:cond delay="0"/>
                                          </p:stCondLst>
                                        </p:cTn>
                                        <p:tgtEl>
                                          <p:spTgt spid="54329"/>
                                        </p:tgtEl>
                                        <p:attrNameLst>
                                          <p:attrName>style.visibility</p:attrName>
                                        </p:attrNameLst>
                                      </p:cBhvr>
                                      <p:to>
                                        <p:strVal val="visible"/>
                                      </p:to>
                                    </p:set>
                                    <p:anim calcmode="lin" valueType="num">
                                      <p:cBhvr additive="base">
                                        <p:cTn id="15" dur="500" fill="hold"/>
                                        <p:tgtEl>
                                          <p:spTgt spid="54329"/>
                                        </p:tgtEl>
                                        <p:attrNameLst>
                                          <p:attrName>ppt_x</p:attrName>
                                        </p:attrNameLst>
                                      </p:cBhvr>
                                      <p:tavLst>
                                        <p:tav tm="0">
                                          <p:val>
                                            <p:strVal val="0-#ppt_w/2"/>
                                          </p:val>
                                        </p:tav>
                                        <p:tav tm="100000">
                                          <p:val>
                                            <p:strVal val="#ppt_x"/>
                                          </p:val>
                                        </p:tav>
                                      </p:tavLst>
                                    </p:anim>
                                    <p:anim calcmode="lin" valueType="num">
                                      <p:cBhvr additive="base">
                                        <p:cTn id="16" dur="500" fill="hold"/>
                                        <p:tgtEl>
                                          <p:spTgt spid="543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29"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a:extLst>
              <a:ext uri="{FF2B5EF4-FFF2-40B4-BE49-F238E27FC236}">
                <a16:creationId xmlns:a16="http://schemas.microsoft.com/office/drawing/2014/main" id="{4B90B335-0521-45C0-BF98-F9E0F4A9B0A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122169A2-0218-46E4-AB5F-3F4282B9309C}" type="slidenum">
              <a:rPr lang="en-US" altLang="en-US" sz="1400" smtClean="0">
                <a:latin typeface="Times New Roman" panose="02020603050405020304" pitchFamily="18" charset="0"/>
              </a:rPr>
              <a:pPr>
                <a:spcBef>
                  <a:spcPct val="0"/>
                </a:spcBef>
                <a:buFontTx/>
                <a:buNone/>
              </a:pPr>
              <a:t>19</a:t>
            </a:fld>
            <a:endParaRPr lang="en-US" altLang="en-US" sz="1400">
              <a:latin typeface="Times New Roman" panose="02020603050405020304" pitchFamily="18" charset="0"/>
            </a:endParaRPr>
          </a:p>
        </p:txBody>
      </p:sp>
      <p:sp>
        <p:nvSpPr>
          <p:cNvPr id="39939" name="Rectangle 2">
            <a:extLst>
              <a:ext uri="{FF2B5EF4-FFF2-40B4-BE49-F238E27FC236}">
                <a16:creationId xmlns:a16="http://schemas.microsoft.com/office/drawing/2014/main" id="{FCA9FB7F-47DC-4C50-8DF4-77BE7520C27A}"/>
              </a:ext>
            </a:extLst>
          </p:cNvPr>
          <p:cNvSpPr>
            <a:spLocks noGrp="1" noChangeArrowheads="1"/>
          </p:cNvSpPr>
          <p:nvPr>
            <p:ph type="title"/>
          </p:nvPr>
        </p:nvSpPr>
        <p:spPr/>
        <p:txBody>
          <a:bodyPr/>
          <a:lstStyle/>
          <a:p>
            <a:pPr eaLnBrk="1" hangingPunct="1"/>
            <a:r>
              <a:rPr lang="pt-BR" altLang="en-US" dirty="0"/>
              <a:t>Forma Canônica - Soma de Mintermos</a:t>
            </a:r>
          </a:p>
        </p:txBody>
      </p:sp>
      <p:sp>
        <p:nvSpPr>
          <p:cNvPr id="39940" name="Rectangle 3">
            <a:extLst>
              <a:ext uri="{FF2B5EF4-FFF2-40B4-BE49-F238E27FC236}">
                <a16:creationId xmlns:a16="http://schemas.microsoft.com/office/drawing/2014/main" id="{59B3C90C-959B-4713-A435-E078F4230B1F}"/>
              </a:ext>
            </a:extLst>
          </p:cNvPr>
          <p:cNvSpPr>
            <a:spLocks noGrp="1" noChangeArrowheads="1"/>
          </p:cNvSpPr>
          <p:nvPr>
            <p:ph type="body" idx="1"/>
          </p:nvPr>
        </p:nvSpPr>
        <p:spPr>
          <a:xfrm>
            <a:off x="228600" y="1219200"/>
            <a:ext cx="8610600" cy="3581400"/>
          </a:xfrm>
        </p:spPr>
        <p:txBody>
          <a:bodyPr/>
          <a:lstStyle/>
          <a:p>
            <a:pPr eaLnBrk="1" hangingPunct="1">
              <a:lnSpc>
                <a:spcPct val="90000"/>
              </a:lnSpc>
            </a:pPr>
            <a:r>
              <a:rPr lang="pt-BR" altLang="en-US" dirty="0"/>
              <a:t>Tabelas verdade (TVs) podem ser muito grandes para funções de muitas entradas (e.g. 10 ou 20 variáveis)</a:t>
            </a:r>
          </a:p>
          <a:p>
            <a:pPr eaLnBrk="1" hangingPunct="1">
              <a:lnSpc>
                <a:spcPct val="90000"/>
              </a:lnSpc>
            </a:pPr>
            <a:r>
              <a:rPr lang="pt-BR" altLang="en-US" dirty="0"/>
              <a:t>Pode-se usar uma forma padronizada de equação, ao invés de TVs</a:t>
            </a:r>
          </a:p>
          <a:p>
            <a:pPr lvl="1" eaLnBrk="1" hangingPunct="1">
              <a:lnSpc>
                <a:spcPct val="90000"/>
              </a:lnSpc>
            </a:pPr>
            <a:r>
              <a:rPr lang="pt-BR" altLang="en-US" dirty="0"/>
              <a:t>Existem formas conhecidas como </a:t>
            </a:r>
            <a:r>
              <a:rPr lang="pt-BR" altLang="en-US" b="1" i="1" dirty="0">
                <a:solidFill>
                  <a:schemeClr val="accent1"/>
                </a:solidFill>
              </a:rPr>
              <a:t>formas canônicas</a:t>
            </a:r>
          </a:p>
          <a:p>
            <a:pPr lvl="1" eaLnBrk="1" hangingPunct="1">
              <a:lnSpc>
                <a:spcPct val="90000"/>
              </a:lnSpc>
            </a:pPr>
            <a:r>
              <a:rPr lang="pt-BR" altLang="en-US" dirty="0"/>
              <a:t>Em álgebra de chaveamento: cria-se uma soma de mintermos</a:t>
            </a:r>
          </a:p>
          <a:p>
            <a:pPr lvl="2" eaLnBrk="1" hangingPunct="1">
              <a:lnSpc>
                <a:spcPct val="90000"/>
              </a:lnSpc>
            </a:pPr>
            <a:r>
              <a:rPr lang="pt-BR" altLang="en-US" sz="1800" b="1" i="1" dirty="0">
                <a:solidFill>
                  <a:schemeClr val="accent1"/>
                </a:solidFill>
              </a:rPr>
              <a:t>Mintermo</a:t>
            </a:r>
            <a:r>
              <a:rPr lang="pt-BR" altLang="en-US" sz="1800" dirty="0"/>
              <a:t>: um termo produto com cada literal da função aparecendo exatamente uma vez, na forma afirmada ou complementada</a:t>
            </a:r>
          </a:p>
          <a:p>
            <a:pPr lvl="2" eaLnBrk="1" hangingPunct="1">
              <a:lnSpc>
                <a:spcPct val="90000"/>
              </a:lnSpc>
            </a:pPr>
            <a:r>
              <a:rPr lang="pt-BR" altLang="en-US" sz="1800" dirty="0"/>
              <a:t>Simplesmente gere equação que contenha a soma de termos produto</a:t>
            </a:r>
          </a:p>
          <a:p>
            <a:pPr lvl="2" eaLnBrk="1" hangingPunct="1">
              <a:lnSpc>
                <a:spcPct val="90000"/>
              </a:lnSpc>
            </a:pPr>
            <a:r>
              <a:rPr lang="pt-BR" altLang="en-US" sz="1800" dirty="0"/>
              <a:t>Em seguida, expandir cada termo até que todos sejam mintermos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a:extLst>
              <a:ext uri="{FF2B5EF4-FFF2-40B4-BE49-F238E27FC236}">
                <a16:creationId xmlns:a16="http://schemas.microsoft.com/office/drawing/2014/main" id="{5E1FCDF9-36DC-4B33-BEE2-EFED4366D3A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C8C6ACC2-B0B6-4172-A08D-72D875EC6E28}" type="slidenum">
              <a:rPr lang="en-US" altLang="en-US" sz="1400" smtClean="0">
                <a:latin typeface="Times New Roman" panose="02020603050405020304" pitchFamily="18" charset="0"/>
              </a:rPr>
              <a:pPr>
                <a:spcBef>
                  <a:spcPct val="0"/>
                </a:spcBef>
                <a:buFontTx/>
                <a:buNone/>
              </a:pPr>
              <a:t>2</a:t>
            </a:fld>
            <a:endParaRPr lang="en-US" altLang="en-US" sz="1400">
              <a:latin typeface="Times New Roman" panose="02020603050405020304" pitchFamily="18" charset="0"/>
            </a:endParaRPr>
          </a:p>
        </p:txBody>
      </p:sp>
      <p:pic>
        <p:nvPicPr>
          <p:cNvPr id="5123" name="Picture 138">
            <a:extLst>
              <a:ext uri="{FF2B5EF4-FFF2-40B4-BE49-F238E27FC236}">
                <a16:creationId xmlns:a16="http://schemas.microsoft.com/office/drawing/2014/main" id="{CBE69DA7-A5DF-4A78-A0AD-7B98A89A49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071563"/>
            <a:ext cx="8004175"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a:extLst>
              <a:ext uri="{FF2B5EF4-FFF2-40B4-BE49-F238E27FC236}">
                <a16:creationId xmlns:a16="http://schemas.microsoft.com/office/drawing/2014/main" id="{7EDD7302-AB2C-4F48-9261-EDC4ACFE5F7F}"/>
              </a:ext>
            </a:extLst>
          </p:cNvPr>
          <p:cNvSpPr>
            <a:spLocks noGrp="1" noChangeArrowheads="1"/>
          </p:cNvSpPr>
          <p:nvPr>
            <p:ph type="title"/>
          </p:nvPr>
        </p:nvSpPr>
        <p:spPr/>
        <p:txBody>
          <a:bodyPr/>
          <a:lstStyle/>
          <a:p>
            <a:pPr eaLnBrk="1" hangingPunct="1"/>
            <a:r>
              <a:rPr lang="pt-BR" altLang="en-US" dirty="0"/>
              <a:t>Introdução</a:t>
            </a:r>
          </a:p>
        </p:txBody>
      </p:sp>
      <p:sp>
        <p:nvSpPr>
          <p:cNvPr id="5125" name="Line 5">
            <a:extLst>
              <a:ext uri="{FF2B5EF4-FFF2-40B4-BE49-F238E27FC236}">
                <a16:creationId xmlns:a16="http://schemas.microsoft.com/office/drawing/2014/main" id="{7A570E84-1244-4CEE-84FA-81D98592FA49}"/>
              </a:ext>
            </a:extLst>
          </p:cNvPr>
          <p:cNvSpPr>
            <a:spLocks noChangeShapeType="1"/>
          </p:cNvSpPr>
          <p:nvPr/>
        </p:nvSpPr>
        <p:spPr bwMode="auto">
          <a:xfrm>
            <a:off x="8408988" y="4710113"/>
            <a:ext cx="300037" cy="3175"/>
          </a:xfrm>
          <a:prstGeom prst="line">
            <a:avLst/>
          </a:prstGeom>
          <a:noFill/>
          <a:ln w="1746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126" name="Freeform 6">
            <a:extLst>
              <a:ext uri="{FF2B5EF4-FFF2-40B4-BE49-F238E27FC236}">
                <a16:creationId xmlns:a16="http://schemas.microsoft.com/office/drawing/2014/main" id="{13AA7ACA-9A64-4032-A00A-518609E660B1}"/>
              </a:ext>
            </a:extLst>
          </p:cNvPr>
          <p:cNvSpPr>
            <a:spLocks/>
          </p:cNvSpPr>
          <p:nvPr/>
        </p:nvSpPr>
        <p:spPr bwMode="auto">
          <a:xfrm>
            <a:off x="8683625" y="4649788"/>
            <a:ext cx="133350" cy="120650"/>
          </a:xfrm>
          <a:custGeom>
            <a:avLst/>
            <a:gdLst>
              <a:gd name="T0" fmla="*/ 2147483646 w 84"/>
              <a:gd name="T1" fmla="*/ 2147483646 h 42"/>
              <a:gd name="T2" fmla="*/ 0 w 84"/>
              <a:gd name="T3" fmla="*/ 0 h 42"/>
              <a:gd name="T4" fmla="*/ 0 w 84"/>
              <a:gd name="T5" fmla="*/ 2147483646 h 42"/>
              <a:gd name="T6" fmla="*/ 2147483646 w 84"/>
              <a:gd name="T7" fmla="*/ 2147483646 h 42"/>
              <a:gd name="T8" fmla="*/ 0 60000 65536"/>
              <a:gd name="T9" fmla="*/ 0 60000 65536"/>
              <a:gd name="T10" fmla="*/ 0 60000 65536"/>
              <a:gd name="T11" fmla="*/ 0 60000 65536"/>
              <a:gd name="T12" fmla="*/ 0 w 84"/>
              <a:gd name="T13" fmla="*/ 0 h 42"/>
              <a:gd name="T14" fmla="*/ 84 w 84"/>
              <a:gd name="T15" fmla="*/ 42 h 42"/>
            </a:gdLst>
            <a:ahLst/>
            <a:cxnLst>
              <a:cxn ang="T8">
                <a:pos x="T0" y="T1"/>
              </a:cxn>
              <a:cxn ang="T9">
                <a:pos x="T2" y="T3"/>
              </a:cxn>
              <a:cxn ang="T10">
                <a:pos x="T4" y="T5"/>
              </a:cxn>
              <a:cxn ang="T11">
                <a:pos x="T6" y="T7"/>
              </a:cxn>
            </a:cxnLst>
            <a:rect l="T12" t="T13" r="T14" b="T15"/>
            <a:pathLst>
              <a:path w="84" h="42">
                <a:moveTo>
                  <a:pt x="84" y="21"/>
                </a:moveTo>
                <a:lnTo>
                  <a:pt x="0" y="0"/>
                </a:lnTo>
                <a:lnTo>
                  <a:pt x="0" y="42"/>
                </a:lnTo>
                <a:lnTo>
                  <a:pt x="84" y="21"/>
                </a:lnTo>
                <a:close/>
              </a:path>
            </a:pathLst>
          </a:custGeom>
          <a:solidFill>
            <a:srgbClr val="000000"/>
          </a:solidFill>
          <a:ln w="4763">
            <a:solidFill>
              <a:srgbClr val="000000"/>
            </a:solidFill>
            <a:miter lim="800000"/>
            <a:headEnd/>
            <a:tailEnd/>
          </a:ln>
        </p:spPr>
        <p:txBody>
          <a:bodyPr/>
          <a:lstStyle/>
          <a:p>
            <a:endParaRPr lang="pt-BR"/>
          </a:p>
        </p:txBody>
      </p:sp>
      <p:sp>
        <p:nvSpPr>
          <p:cNvPr id="5127" name="Line 7">
            <a:extLst>
              <a:ext uri="{FF2B5EF4-FFF2-40B4-BE49-F238E27FC236}">
                <a16:creationId xmlns:a16="http://schemas.microsoft.com/office/drawing/2014/main" id="{1283C458-E020-4119-B314-1211CBD66E07}"/>
              </a:ext>
            </a:extLst>
          </p:cNvPr>
          <p:cNvSpPr>
            <a:spLocks noChangeShapeType="1"/>
          </p:cNvSpPr>
          <p:nvPr/>
        </p:nvSpPr>
        <p:spPr bwMode="auto">
          <a:xfrm>
            <a:off x="6881813" y="4549775"/>
            <a:ext cx="298450" cy="3175"/>
          </a:xfrm>
          <a:prstGeom prst="line">
            <a:avLst/>
          </a:prstGeom>
          <a:noFill/>
          <a:ln w="1746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128" name="Freeform 8">
            <a:extLst>
              <a:ext uri="{FF2B5EF4-FFF2-40B4-BE49-F238E27FC236}">
                <a16:creationId xmlns:a16="http://schemas.microsoft.com/office/drawing/2014/main" id="{BBD139A0-7C80-4643-B107-1681337B3854}"/>
              </a:ext>
            </a:extLst>
          </p:cNvPr>
          <p:cNvSpPr>
            <a:spLocks/>
          </p:cNvSpPr>
          <p:nvPr/>
        </p:nvSpPr>
        <p:spPr bwMode="auto">
          <a:xfrm>
            <a:off x="7156450" y="4489450"/>
            <a:ext cx="133350" cy="122238"/>
          </a:xfrm>
          <a:custGeom>
            <a:avLst/>
            <a:gdLst>
              <a:gd name="T0" fmla="*/ 2147483646 w 84"/>
              <a:gd name="T1" fmla="*/ 2147483646 h 42"/>
              <a:gd name="T2" fmla="*/ 0 w 84"/>
              <a:gd name="T3" fmla="*/ 0 h 42"/>
              <a:gd name="T4" fmla="*/ 0 w 84"/>
              <a:gd name="T5" fmla="*/ 2147483646 h 42"/>
              <a:gd name="T6" fmla="*/ 2147483646 w 84"/>
              <a:gd name="T7" fmla="*/ 2147483646 h 42"/>
              <a:gd name="T8" fmla="*/ 0 60000 65536"/>
              <a:gd name="T9" fmla="*/ 0 60000 65536"/>
              <a:gd name="T10" fmla="*/ 0 60000 65536"/>
              <a:gd name="T11" fmla="*/ 0 60000 65536"/>
              <a:gd name="T12" fmla="*/ 0 w 84"/>
              <a:gd name="T13" fmla="*/ 0 h 42"/>
              <a:gd name="T14" fmla="*/ 84 w 84"/>
              <a:gd name="T15" fmla="*/ 42 h 42"/>
            </a:gdLst>
            <a:ahLst/>
            <a:cxnLst>
              <a:cxn ang="T8">
                <a:pos x="T0" y="T1"/>
              </a:cxn>
              <a:cxn ang="T9">
                <a:pos x="T2" y="T3"/>
              </a:cxn>
              <a:cxn ang="T10">
                <a:pos x="T4" y="T5"/>
              </a:cxn>
              <a:cxn ang="T11">
                <a:pos x="T6" y="T7"/>
              </a:cxn>
            </a:cxnLst>
            <a:rect l="T12" t="T13" r="T14" b="T15"/>
            <a:pathLst>
              <a:path w="84" h="42">
                <a:moveTo>
                  <a:pt x="84" y="21"/>
                </a:moveTo>
                <a:lnTo>
                  <a:pt x="0" y="0"/>
                </a:lnTo>
                <a:lnTo>
                  <a:pt x="0" y="42"/>
                </a:lnTo>
                <a:lnTo>
                  <a:pt x="84" y="21"/>
                </a:lnTo>
                <a:close/>
              </a:path>
            </a:pathLst>
          </a:custGeom>
          <a:solidFill>
            <a:srgbClr val="000000"/>
          </a:solidFill>
          <a:ln w="4763">
            <a:solidFill>
              <a:srgbClr val="000000"/>
            </a:solidFill>
            <a:miter lim="800000"/>
            <a:headEnd/>
            <a:tailEnd/>
          </a:ln>
        </p:spPr>
        <p:txBody>
          <a:bodyPr/>
          <a:lstStyle/>
          <a:p>
            <a:endParaRPr lang="pt-BR"/>
          </a:p>
        </p:txBody>
      </p:sp>
      <p:sp>
        <p:nvSpPr>
          <p:cNvPr id="5129" name="Line 9">
            <a:extLst>
              <a:ext uri="{FF2B5EF4-FFF2-40B4-BE49-F238E27FC236}">
                <a16:creationId xmlns:a16="http://schemas.microsoft.com/office/drawing/2014/main" id="{FD6C1B62-B233-4D37-A296-2B195810B2AE}"/>
              </a:ext>
            </a:extLst>
          </p:cNvPr>
          <p:cNvSpPr>
            <a:spLocks noChangeShapeType="1"/>
          </p:cNvSpPr>
          <p:nvPr/>
        </p:nvSpPr>
        <p:spPr bwMode="auto">
          <a:xfrm>
            <a:off x="6881813" y="4860925"/>
            <a:ext cx="298450" cy="3175"/>
          </a:xfrm>
          <a:prstGeom prst="line">
            <a:avLst/>
          </a:prstGeom>
          <a:noFill/>
          <a:ln w="1746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130" name="Freeform 10">
            <a:extLst>
              <a:ext uri="{FF2B5EF4-FFF2-40B4-BE49-F238E27FC236}">
                <a16:creationId xmlns:a16="http://schemas.microsoft.com/office/drawing/2014/main" id="{638BBA8F-D723-4AE0-83CA-A7E6FB481A52}"/>
              </a:ext>
            </a:extLst>
          </p:cNvPr>
          <p:cNvSpPr>
            <a:spLocks/>
          </p:cNvSpPr>
          <p:nvPr/>
        </p:nvSpPr>
        <p:spPr bwMode="auto">
          <a:xfrm>
            <a:off x="7156450" y="4800600"/>
            <a:ext cx="133350" cy="122238"/>
          </a:xfrm>
          <a:custGeom>
            <a:avLst/>
            <a:gdLst>
              <a:gd name="T0" fmla="*/ 2147483646 w 84"/>
              <a:gd name="T1" fmla="*/ 2147483646 h 42"/>
              <a:gd name="T2" fmla="*/ 0 w 84"/>
              <a:gd name="T3" fmla="*/ 0 h 42"/>
              <a:gd name="T4" fmla="*/ 0 w 84"/>
              <a:gd name="T5" fmla="*/ 2147483646 h 42"/>
              <a:gd name="T6" fmla="*/ 2147483646 w 84"/>
              <a:gd name="T7" fmla="*/ 2147483646 h 42"/>
              <a:gd name="T8" fmla="*/ 0 60000 65536"/>
              <a:gd name="T9" fmla="*/ 0 60000 65536"/>
              <a:gd name="T10" fmla="*/ 0 60000 65536"/>
              <a:gd name="T11" fmla="*/ 0 60000 65536"/>
              <a:gd name="T12" fmla="*/ 0 w 84"/>
              <a:gd name="T13" fmla="*/ 0 h 42"/>
              <a:gd name="T14" fmla="*/ 84 w 84"/>
              <a:gd name="T15" fmla="*/ 42 h 42"/>
            </a:gdLst>
            <a:ahLst/>
            <a:cxnLst>
              <a:cxn ang="T8">
                <a:pos x="T0" y="T1"/>
              </a:cxn>
              <a:cxn ang="T9">
                <a:pos x="T2" y="T3"/>
              </a:cxn>
              <a:cxn ang="T10">
                <a:pos x="T4" y="T5"/>
              </a:cxn>
              <a:cxn ang="T11">
                <a:pos x="T6" y="T7"/>
              </a:cxn>
            </a:cxnLst>
            <a:rect l="T12" t="T13" r="T14" b="T15"/>
            <a:pathLst>
              <a:path w="84" h="42">
                <a:moveTo>
                  <a:pt x="84" y="21"/>
                </a:moveTo>
                <a:lnTo>
                  <a:pt x="0" y="0"/>
                </a:lnTo>
                <a:lnTo>
                  <a:pt x="0" y="42"/>
                </a:lnTo>
                <a:lnTo>
                  <a:pt x="84" y="21"/>
                </a:lnTo>
                <a:close/>
              </a:path>
            </a:pathLst>
          </a:custGeom>
          <a:solidFill>
            <a:srgbClr val="000000"/>
          </a:solidFill>
          <a:ln w="4763">
            <a:solidFill>
              <a:srgbClr val="000000"/>
            </a:solidFill>
            <a:miter lim="800000"/>
            <a:headEnd/>
            <a:tailEnd/>
          </a:ln>
        </p:spPr>
        <p:txBody>
          <a:bodyPr/>
          <a:lstStyle/>
          <a:p>
            <a:endParaRPr lang="pt-BR"/>
          </a:p>
        </p:txBody>
      </p:sp>
      <p:sp>
        <p:nvSpPr>
          <p:cNvPr id="5131" name="Rectangle 11">
            <a:extLst>
              <a:ext uri="{FF2B5EF4-FFF2-40B4-BE49-F238E27FC236}">
                <a16:creationId xmlns:a16="http://schemas.microsoft.com/office/drawing/2014/main" id="{54B525C6-84B1-439E-9BAC-B256E01F77AB}"/>
              </a:ext>
            </a:extLst>
          </p:cNvPr>
          <p:cNvSpPr>
            <a:spLocks noChangeArrowheads="1"/>
          </p:cNvSpPr>
          <p:nvPr/>
        </p:nvSpPr>
        <p:spPr bwMode="auto">
          <a:xfrm>
            <a:off x="7385050" y="4700588"/>
            <a:ext cx="9537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200" b="1" dirty="0">
                <a:solidFill>
                  <a:srgbClr val="000000"/>
                </a:solidFill>
                <a:latin typeface="Myriad Roman" charset="0"/>
              </a:rPr>
              <a:t>Combinacional</a:t>
            </a:r>
            <a:endParaRPr lang="en-US" altLang="en-US" sz="1200" b="1" dirty="0">
              <a:latin typeface="Times New Roman" panose="02020603050405020304" pitchFamily="18" charset="0"/>
            </a:endParaRPr>
          </a:p>
        </p:txBody>
      </p:sp>
      <p:sp>
        <p:nvSpPr>
          <p:cNvPr id="5132" name="Rectangle 15">
            <a:extLst>
              <a:ext uri="{FF2B5EF4-FFF2-40B4-BE49-F238E27FC236}">
                <a16:creationId xmlns:a16="http://schemas.microsoft.com/office/drawing/2014/main" id="{BBBC700F-0B0E-4C71-A56D-AF3D4D26D09B}"/>
              </a:ext>
            </a:extLst>
          </p:cNvPr>
          <p:cNvSpPr>
            <a:spLocks noChangeArrowheads="1"/>
          </p:cNvSpPr>
          <p:nvPr/>
        </p:nvSpPr>
        <p:spPr bwMode="auto">
          <a:xfrm>
            <a:off x="7404100" y="4398963"/>
            <a:ext cx="8969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en-US" altLang="en-US" sz="1200">
                <a:solidFill>
                  <a:srgbClr val="000000"/>
                </a:solidFill>
                <a:latin typeface="Myriad Roman" charset="0"/>
              </a:rPr>
              <a:t>Circuito digital</a:t>
            </a:r>
            <a:endParaRPr lang="en-US" altLang="en-US" sz="1200">
              <a:latin typeface="Times New Roman" panose="02020603050405020304" pitchFamily="18" charset="0"/>
            </a:endParaRPr>
          </a:p>
        </p:txBody>
      </p:sp>
      <p:sp>
        <p:nvSpPr>
          <p:cNvPr id="5133" name="Rectangle 20">
            <a:extLst>
              <a:ext uri="{FF2B5EF4-FFF2-40B4-BE49-F238E27FC236}">
                <a16:creationId xmlns:a16="http://schemas.microsoft.com/office/drawing/2014/main" id="{1D8A4C66-E04A-418B-98B0-905F9B7E42D9}"/>
              </a:ext>
            </a:extLst>
          </p:cNvPr>
          <p:cNvSpPr>
            <a:spLocks noChangeArrowheads="1"/>
          </p:cNvSpPr>
          <p:nvPr/>
        </p:nvSpPr>
        <p:spPr bwMode="auto">
          <a:xfrm>
            <a:off x="7297738" y="4244975"/>
            <a:ext cx="1111250" cy="936625"/>
          </a:xfrm>
          <a:prstGeom prst="rect">
            <a:avLst/>
          </a:prstGeom>
          <a:noFill/>
          <a:ln w="12700">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5134" name="Rectangle 21">
            <a:extLst>
              <a:ext uri="{FF2B5EF4-FFF2-40B4-BE49-F238E27FC236}">
                <a16:creationId xmlns:a16="http://schemas.microsoft.com/office/drawing/2014/main" id="{B337FEAB-F749-4F3D-9511-1B1A5F8CD431}"/>
              </a:ext>
            </a:extLst>
          </p:cNvPr>
          <p:cNvSpPr>
            <a:spLocks noChangeArrowheads="1"/>
          </p:cNvSpPr>
          <p:nvPr/>
        </p:nvSpPr>
        <p:spPr bwMode="auto">
          <a:xfrm>
            <a:off x="7072313" y="4251325"/>
            <a:ext cx="841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000000"/>
                </a:solidFill>
                <a:latin typeface="Myriad Roman" charset="0"/>
              </a:rPr>
              <a:t>1</a:t>
            </a:r>
            <a:endParaRPr lang="en-US" altLang="en-US" sz="1200">
              <a:latin typeface="Times New Roman" panose="02020603050405020304" pitchFamily="18" charset="0"/>
            </a:endParaRPr>
          </a:p>
        </p:txBody>
      </p:sp>
      <p:sp>
        <p:nvSpPr>
          <p:cNvPr id="5135" name="Rectangle 22">
            <a:extLst>
              <a:ext uri="{FF2B5EF4-FFF2-40B4-BE49-F238E27FC236}">
                <a16:creationId xmlns:a16="http://schemas.microsoft.com/office/drawing/2014/main" id="{9AD854BC-9CE4-4057-A0FF-96D5D99EA467}"/>
              </a:ext>
            </a:extLst>
          </p:cNvPr>
          <p:cNvSpPr>
            <a:spLocks noChangeArrowheads="1"/>
          </p:cNvSpPr>
          <p:nvPr/>
        </p:nvSpPr>
        <p:spPr bwMode="auto">
          <a:xfrm>
            <a:off x="6788150" y="4392613"/>
            <a:ext cx="841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000000"/>
                </a:solidFill>
                <a:latin typeface="Myriad Roman" charset="0"/>
              </a:rPr>
              <a:t>a</a:t>
            </a:r>
            <a:endParaRPr lang="en-US" altLang="en-US" sz="1200">
              <a:latin typeface="Times New Roman" panose="02020603050405020304" pitchFamily="18" charset="0"/>
            </a:endParaRPr>
          </a:p>
        </p:txBody>
      </p:sp>
      <p:sp>
        <p:nvSpPr>
          <p:cNvPr id="5136" name="Rectangle 23">
            <a:extLst>
              <a:ext uri="{FF2B5EF4-FFF2-40B4-BE49-F238E27FC236}">
                <a16:creationId xmlns:a16="http://schemas.microsoft.com/office/drawing/2014/main" id="{6A61BD9B-672D-430E-BDEB-31D80802C72F}"/>
              </a:ext>
            </a:extLst>
          </p:cNvPr>
          <p:cNvSpPr>
            <a:spLocks noChangeArrowheads="1"/>
          </p:cNvSpPr>
          <p:nvPr/>
        </p:nvSpPr>
        <p:spPr bwMode="auto">
          <a:xfrm>
            <a:off x="6781800" y="4703763"/>
            <a:ext cx="841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000000"/>
                </a:solidFill>
                <a:latin typeface="Myriad Roman" charset="0"/>
              </a:rPr>
              <a:t>b</a:t>
            </a:r>
            <a:endParaRPr lang="en-US" altLang="en-US" sz="1200">
              <a:latin typeface="Times New Roman" panose="02020603050405020304" pitchFamily="18" charset="0"/>
            </a:endParaRPr>
          </a:p>
        </p:txBody>
      </p:sp>
      <p:sp>
        <p:nvSpPr>
          <p:cNvPr id="5137" name="Rectangle 24">
            <a:extLst>
              <a:ext uri="{FF2B5EF4-FFF2-40B4-BE49-F238E27FC236}">
                <a16:creationId xmlns:a16="http://schemas.microsoft.com/office/drawing/2014/main" id="{1968C0B9-1D1F-481D-B970-9D690D34777C}"/>
              </a:ext>
            </a:extLst>
          </p:cNvPr>
          <p:cNvSpPr>
            <a:spLocks noChangeArrowheads="1"/>
          </p:cNvSpPr>
          <p:nvPr/>
        </p:nvSpPr>
        <p:spPr bwMode="auto">
          <a:xfrm>
            <a:off x="8570913" y="4405313"/>
            <a:ext cx="841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000000"/>
                </a:solidFill>
                <a:latin typeface="Myriad Roman" charset="0"/>
              </a:rPr>
              <a:t>1</a:t>
            </a:r>
            <a:endParaRPr lang="en-US" altLang="en-US" sz="1200">
              <a:latin typeface="Times New Roman" panose="02020603050405020304" pitchFamily="18" charset="0"/>
            </a:endParaRPr>
          </a:p>
        </p:txBody>
      </p:sp>
      <p:sp>
        <p:nvSpPr>
          <p:cNvPr id="5138" name="Rectangle 25">
            <a:extLst>
              <a:ext uri="{FF2B5EF4-FFF2-40B4-BE49-F238E27FC236}">
                <a16:creationId xmlns:a16="http://schemas.microsoft.com/office/drawing/2014/main" id="{8823AEB5-4A9A-42BA-913C-2C89437C0D1B}"/>
              </a:ext>
            </a:extLst>
          </p:cNvPr>
          <p:cNvSpPr>
            <a:spLocks noChangeArrowheads="1"/>
          </p:cNvSpPr>
          <p:nvPr/>
        </p:nvSpPr>
        <p:spPr bwMode="auto">
          <a:xfrm>
            <a:off x="8840788" y="4562475"/>
            <a:ext cx="936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000000"/>
                </a:solidFill>
                <a:latin typeface="Myriad Roman" charset="0"/>
              </a:rPr>
              <a:t>F</a:t>
            </a:r>
            <a:endParaRPr lang="en-US" altLang="en-US" sz="1200">
              <a:latin typeface="Times New Roman" panose="02020603050405020304" pitchFamily="18" charset="0"/>
            </a:endParaRPr>
          </a:p>
        </p:txBody>
      </p:sp>
      <p:sp>
        <p:nvSpPr>
          <p:cNvPr id="5139" name="Rectangle 26">
            <a:extLst>
              <a:ext uri="{FF2B5EF4-FFF2-40B4-BE49-F238E27FC236}">
                <a16:creationId xmlns:a16="http://schemas.microsoft.com/office/drawing/2014/main" id="{F046707B-6557-4736-B0D3-6DF3EBF47BC6}"/>
              </a:ext>
            </a:extLst>
          </p:cNvPr>
          <p:cNvSpPr>
            <a:spLocks noChangeArrowheads="1"/>
          </p:cNvSpPr>
          <p:nvPr/>
        </p:nvSpPr>
        <p:spPr bwMode="auto">
          <a:xfrm>
            <a:off x="7072313" y="4594225"/>
            <a:ext cx="841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000000"/>
                </a:solidFill>
                <a:latin typeface="Myriad Roman" charset="0"/>
              </a:rPr>
              <a:t>0</a:t>
            </a:r>
            <a:endParaRPr lang="en-US" altLang="en-US" sz="1200">
              <a:latin typeface="Times New Roman" panose="02020603050405020304" pitchFamily="18" charset="0"/>
            </a:endParaRPr>
          </a:p>
        </p:txBody>
      </p:sp>
      <p:sp>
        <p:nvSpPr>
          <p:cNvPr id="5140" name="Line 27">
            <a:extLst>
              <a:ext uri="{FF2B5EF4-FFF2-40B4-BE49-F238E27FC236}">
                <a16:creationId xmlns:a16="http://schemas.microsoft.com/office/drawing/2014/main" id="{ADBFDD8D-D454-4254-9D92-FF9E53F38142}"/>
              </a:ext>
            </a:extLst>
          </p:cNvPr>
          <p:cNvSpPr>
            <a:spLocks noChangeShapeType="1"/>
          </p:cNvSpPr>
          <p:nvPr/>
        </p:nvSpPr>
        <p:spPr bwMode="auto">
          <a:xfrm>
            <a:off x="8408988" y="5700713"/>
            <a:ext cx="298450" cy="3175"/>
          </a:xfrm>
          <a:prstGeom prst="line">
            <a:avLst/>
          </a:prstGeom>
          <a:noFill/>
          <a:ln w="1746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141" name="Freeform 28">
            <a:extLst>
              <a:ext uri="{FF2B5EF4-FFF2-40B4-BE49-F238E27FC236}">
                <a16:creationId xmlns:a16="http://schemas.microsoft.com/office/drawing/2014/main" id="{D3EC7592-0F55-4DF5-A315-7958DEE81790}"/>
              </a:ext>
            </a:extLst>
          </p:cNvPr>
          <p:cNvSpPr>
            <a:spLocks/>
          </p:cNvSpPr>
          <p:nvPr/>
        </p:nvSpPr>
        <p:spPr bwMode="auto">
          <a:xfrm>
            <a:off x="8683625" y="5640388"/>
            <a:ext cx="133350" cy="120650"/>
          </a:xfrm>
          <a:custGeom>
            <a:avLst/>
            <a:gdLst>
              <a:gd name="T0" fmla="*/ 2147483646 w 84"/>
              <a:gd name="T1" fmla="*/ 2147483646 h 42"/>
              <a:gd name="T2" fmla="*/ 0 w 84"/>
              <a:gd name="T3" fmla="*/ 0 h 42"/>
              <a:gd name="T4" fmla="*/ 0 w 84"/>
              <a:gd name="T5" fmla="*/ 2147483646 h 42"/>
              <a:gd name="T6" fmla="*/ 2147483646 w 84"/>
              <a:gd name="T7" fmla="*/ 2147483646 h 42"/>
              <a:gd name="T8" fmla="*/ 0 60000 65536"/>
              <a:gd name="T9" fmla="*/ 0 60000 65536"/>
              <a:gd name="T10" fmla="*/ 0 60000 65536"/>
              <a:gd name="T11" fmla="*/ 0 60000 65536"/>
              <a:gd name="T12" fmla="*/ 0 w 84"/>
              <a:gd name="T13" fmla="*/ 0 h 42"/>
              <a:gd name="T14" fmla="*/ 84 w 84"/>
              <a:gd name="T15" fmla="*/ 42 h 42"/>
            </a:gdLst>
            <a:ahLst/>
            <a:cxnLst>
              <a:cxn ang="T8">
                <a:pos x="T0" y="T1"/>
              </a:cxn>
              <a:cxn ang="T9">
                <a:pos x="T2" y="T3"/>
              </a:cxn>
              <a:cxn ang="T10">
                <a:pos x="T4" y="T5"/>
              </a:cxn>
              <a:cxn ang="T11">
                <a:pos x="T6" y="T7"/>
              </a:cxn>
            </a:cxnLst>
            <a:rect l="T12" t="T13" r="T14" b="T15"/>
            <a:pathLst>
              <a:path w="84" h="42">
                <a:moveTo>
                  <a:pt x="84" y="21"/>
                </a:moveTo>
                <a:lnTo>
                  <a:pt x="0" y="0"/>
                </a:lnTo>
                <a:lnTo>
                  <a:pt x="0" y="42"/>
                </a:lnTo>
                <a:lnTo>
                  <a:pt x="84" y="21"/>
                </a:lnTo>
                <a:close/>
              </a:path>
            </a:pathLst>
          </a:custGeom>
          <a:solidFill>
            <a:srgbClr val="000000"/>
          </a:solidFill>
          <a:ln w="4763">
            <a:solidFill>
              <a:srgbClr val="000000"/>
            </a:solidFill>
            <a:miter lim="800000"/>
            <a:headEnd/>
            <a:tailEnd/>
          </a:ln>
        </p:spPr>
        <p:txBody>
          <a:bodyPr/>
          <a:lstStyle/>
          <a:p>
            <a:endParaRPr lang="pt-BR"/>
          </a:p>
        </p:txBody>
      </p:sp>
      <p:sp>
        <p:nvSpPr>
          <p:cNvPr id="5142" name="Line 29">
            <a:extLst>
              <a:ext uri="{FF2B5EF4-FFF2-40B4-BE49-F238E27FC236}">
                <a16:creationId xmlns:a16="http://schemas.microsoft.com/office/drawing/2014/main" id="{FC5817D2-49D8-48EE-BAED-FAB6646A74C1}"/>
              </a:ext>
            </a:extLst>
          </p:cNvPr>
          <p:cNvSpPr>
            <a:spLocks noChangeShapeType="1"/>
          </p:cNvSpPr>
          <p:nvPr/>
        </p:nvSpPr>
        <p:spPr bwMode="auto">
          <a:xfrm>
            <a:off x="6880225" y="5540375"/>
            <a:ext cx="300038" cy="3175"/>
          </a:xfrm>
          <a:prstGeom prst="line">
            <a:avLst/>
          </a:prstGeom>
          <a:noFill/>
          <a:ln w="1746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143" name="Freeform 30">
            <a:extLst>
              <a:ext uri="{FF2B5EF4-FFF2-40B4-BE49-F238E27FC236}">
                <a16:creationId xmlns:a16="http://schemas.microsoft.com/office/drawing/2014/main" id="{D8A7AE09-3068-44BA-BCB6-BA54165975D6}"/>
              </a:ext>
            </a:extLst>
          </p:cNvPr>
          <p:cNvSpPr>
            <a:spLocks/>
          </p:cNvSpPr>
          <p:nvPr/>
        </p:nvSpPr>
        <p:spPr bwMode="auto">
          <a:xfrm>
            <a:off x="7154863" y="5480050"/>
            <a:ext cx="133350" cy="122238"/>
          </a:xfrm>
          <a:custGeom>
            <a:avLst/>
            <a:gdLst>
              <a:gd name="T0" fmla="*/ 2147483646 w 84"/>
              <a:gd name="T1" fmla="*/ 2147483646 h 42"/>
              <a:gd name="T2" fmla="*/ 0 w 84"/>
              <a:gd name="T3" fmla="*/ 0 h 42"/>
              <a:gd name="T4" fmla="*/ 0 w 84"/>
              <a:gd name="T5" fmla="*/ 2147483646 h 42"/>
              <a:gd name="T6" fmla="*/ 2147483646 w 84"/>
              <a:gd name="T7" fmla="*/ 2147483646 h 42"/>
              <a:gd name="T8" fmla="*/ 0 60000 65536"/>
              <a:gd name="T9" fmla="*/ 0 60000 65536"/>
              <a:gd name="T10" fmla="*/ 0 60000 65536"/>
              <a:gd name="T11" fmla="*/ 0 60000 65536"/>
              <a:gd name="T12" fmla="*/ 0 w 84"/>
              <a:gd name="T13" fmla="*/ 0 h 42"/>
              <a:gd name="T14" fmla="*/ 84 w 84"/>
              <a:gd name="T15" fmla="*/ 42 h 42"/>
            </a:gdLst>
            <a:ahLst/>
            <a:cxnLst>
              <a:cxn ang="T8">
                <a:pos x="T0" y="T1"/>
              </a:cxn>
              <a:cxn ang="T9">
                <a:pos x="T2" y="T3"/>
              </a:cxn>
              <a:cxn ang="T10">
                <a:pos x="T4" y="T5"/>
              </a:cxn>
              <a:cxn ang="T11">
                <a:pos x="T6" y="T7"/>
              </a:cxn>
            </a:cxnLst>
            <a:rect l="T12" t="T13" r="T14" b="T15"/>
            <a:pathLst>
              <a:path w="84" h="42">
                <a:moveTo>
                  <a:pt x="84" y="21"/>
                </a:moveTo>
                <a:lnTo>
                  <a:pt x="0" y="0"/>
                </a:lnTo>
                <a:lnTo>
                  <a:pt x="0" y="42"/>
                </a:lnTo>
                <a:lnTo>
                  <a:pt x="84" y="21"/>
                </a:lnTo>
                <a:close/>
              </a:path>
            </a:pathLst>
          </a:custGeom>
          <a:solidFill>
            <a:srgbClr val="000000"/>
          </a:solidFill>
          <a:ln w="4763">
            <a:solidFill>
              <a:srgbClr val="000000"/>
            </a:solidFill>
            <a:miter lim="800000"/>
            <a:headEnd/>
            <a:tailEnd/>
          </a:ln>
        </p:spPr>
        <p:txBody>
          <a:bodyPr/>
          <a:lstStyle/>
          <a:p>
            <a:endParaRPr lang="pt-BR"/>
          </a:p>
        </p:txBody>
      </p:sp>
      <p:sp>
        <p:nvSpPr>
          <p:cNvPr id="5144" name="Line 31">
            <a:extLst>
              <a:ext uri="{FF2B5EF4-FFF2-40B4-BE49-F238E27FC236}">
                <a16:creationId xmlns:a16="http://schemas.microsoft.com/office/drawing/2014/main" id="{678DCBD1-B245-468D-8418-332E53568839}"/>
              </a:ext>
            </a:extLst>
          </p:cNvPr>
          <p:cNvSpPr>
            <a:spLocks noChangeShapeType="1"/>
          </p:cNvSpPr>
          <p:nvPr/>
        </p:nvSpPr>
        <p:spPr bwMode="auto">
          <a:xfrm>
            <a:off x="6880225" y="5851525"/>
            <a:ext cx="300038" cy="3175"/>
          </a:xfrm>
          <a:prstGeom prst="line">
            <a:avLst/>
          </a:prstGeom>
          <a:noFill/>
          <a:ln w="1746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145" name="Freeform 32">
            <a:extLst>
              <a:ext uri="{FF2B5EF4-FFF2-40B4-BE49-F238E27FC236}">
                <a16:creationId xmlns:a16="http://schemas.microsoft.com/office/drawing/2014/main" id="{857C304D-5BEA-4C85-98FF-C4C6F37FB338}"/>
              </a:ext>
            </a:extLst>
          </p:cNvPr>
          <p:cNvSpPr>
            <a:spLocks/>
          </p:cNvSpPr>
          <p:nvPr/>
        </p:nvSpPr>
        <p:spPr bwMode="auto">
          <a:xfrm>
            <a:off x="7154863" y="5791200"/>
            <a:ext cx="133350" cy="122238"/>
          </a:xfrm>
          <a:custGeom>
            <a:avLst/>
            <a:gdLst>
              <a:gd name="T0" fmla="*/ 2147483646 w 84"/>
              <a:gd name="T1" fmla="*/ 2147483646 h 42"/>
              <a:gd name="T2" fmla="*/ 0 w 84"/>
              <a:gd name="T3" fmla="*/ 0 h 42"/>
              <a:gd name="T4" fmla="*/ 0 w 84"/>
              <a:gd name="T5" fmla="*/ 2147483646 h 42"/>
              <a:gd name="T6" fmla="*/ 2147483646 w 84"/>
              <a:gd name="T7" fmla="*/ 2147483646 h 42"/>
              <a:gd name="T8" fmla="*/ 0 60000 65536"/>
              <a:gd name="T9" fmla="*/ 0 60000 65536"/>
              <a:gd name="T10" fmla="*/ 0 60000 65536"/>
              <a:gd name="T11" fmla="*/ 0 60000 65536"/>
              <a:gd name="T12" fmla="*/ 0 w 84"/>
              <a:gd name="T13" fmla="*/ 0 h 42"/>
              <a:gd name="T14" fmla="*/ 84 w 84"/>
              <a:gd name="T15" fmla="*/ 42 h 42"/>
            </a:gdLst>
            <a:ahLst/>
            <a:cxnLst>
              <a:cxn ang="T8">
                <a:pos x="T0" y="T1"/>
              </a:cxn>
              <a:cxn ang="T9">
                <a:pos x="T2" y="T3"/>
              </a:cxn>
              <a:cxn ang="T10">
                <a:pos x="T4" y="T5"/>
              </a:cxn>
              <a:cxn ang="T11">
                <a:pos x="T6" y="T7"/>
              </a:cxn>
            </a:cxnLst>
            <a:rect l="T12" t="T13" r="T14" b="T15"/>
            <a:pathLst>
              <a:path w="84" h="42">
                <a:moveTo>
                  <a:pt x="84" y="21"/>
                </a:moveTo>
                <a:lnTo>
                  <a:pt x="0" y="0"/>
                </a:lnTo>
                <a:lnTo>
                  <a:pt x="0" y="42"/>
                </a:lnTo>
                <a:lnTo>
                  <a:pt x="84" y="21"/>
                </a:lnTo>
                <a:close/>
              </a:path>
            </a:pathLst>
          </a:custGeom>
          <a:solidFill>
            <a:srgbClr val="000000"/>
          </a:solidFill>
          <a:ln w="4763">
            <a:solidFill>
              <a:srgbClr val="000000"/>
            </a:solidFill>
            <a:miter lim="800000"/>
            <a:headEnd/>
            <a:tailEnd/>
          </a:ln>
        </p:spPr>
        <p:txBody>
          <a:bodyPr/>
          <a:lstStyle/>
          <a:p>
            <a:endParaRPr lang="pt-BR"/>
          </a:p>
        </p:txBody>
      </p:sp>
      <p:sp>
        <p:nvSpPr>
          <p:cNvPr id="5146" name="Rectangle 42">
            <a:extLst>
              <a:ext uri="{FF2B5EF4-FFF2-40B4-BE49-F238E27FC236}">
                <a16:creationId xmlns:a16="http://schemas.microsoft.com/office/drawing/2014/main" id="{A1B75873-11CF-4EC4-833E-D1424F1D81A8}"/>
              </a:ext>
            </a:extLst>
          </p:cNvPr>
          <p:cNvSpPr>
            <a:spLocks noChangeArrowheads="1"/>
          </p:cNvSpPr>
          <p:nvPr/>
        </p:nvSpPr>
        <p:spPr bwMode="auto">
          <a:xfrm>
            <a:off x="7297738" y="5235575"/>
            <a:ext cx="1111250" cy="936625"/>
          </a:xfrm>
          <a:prstGeom prst="rect">
            <a:avLst/>
          </a:prstGeom>
          <a:noFill/>
          <a:ln w="12700">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5147" name="Rectangle 43">
            <a:extLst>
              <a:ext uri="{FF2B5EF4-FFF2-40B4-BE49-F238E27FC236}">
                <a16:creationId xmlns:a16="http://schemas.microsoft.com/office/drawing/2014/main" id="{2150020F-5C74-496B-B754-32E8A133EB8B}"/>
              </a:ext>
            </a:extLst>
          </p:cNvPr>
          <p:cNvSpPr>
            <a:spLocks noChangeArrowheads="1"/>
          </p:cNvSpPr>
          <p:nvPr/>
        </p:nvSpPr>
        <p:spPr bwMode="auto">
          <a:xfrm>
            <a:off x="7067550" y="5241925"/>
            <a:ext cx="841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000000"/>
                </a:solidFill>
                <a:latin typeface="Myriad Roman" charset="0"/>
              </a:rPr>
              <a:t>1</a:t>
            </a:r>
            <a:endParaRPr lang="en-US" altLang="en-US" sz="1200">
              <a:latin typeface="Times New Roman" panose="02020603050405020304" pitchFamily="18" charset="0"/>
            </a:endParaRPr>
          </a:p>
        </p:txBody>
      </p:sp>
      <p:sp>
        <p:nvSpPr>
          <p:cNvPr id="5148" name="Rectangle 44">
            <a:extLst>
              <a:ext uri="{FF2B5EF4-FFF2-40B4-BE49-F238E27FC236}">
                <a16:creationId xmlns:a16="http://schemas.microsoft.com/office/drawing/2014/main" id="{85E9FD8D-1D94-4489-B1C2-297FC818551F}"/>
              </a:ext>
            </a:extLst>
          </p:cNvPr>
          <p:cNvSpPr>
            <a:spLocks noChangeArrowheads="1"/>
          </p:cNvSpPr>
          <p:nvPr/>
        </p:nvSpPr>
        <p:spPr bwMode="auto">
          <a:xfrm>
            <a:off x="6788150" y="5383213"/>
            <a:ext cx="841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000000"/>
                </a:solidFill>
                <a:latin typeface="Myriad Roman" charset="0"/>
              </a:rPr>
              <a:t>a</a:t>
            </a:r>
            <a:endParaRPr lang="en-US" altLang="en-US" sz="1200">
              <a:latin typeface="Times New Roman" panose="02020603050405020304" pitchFamily="18" charset="0"/>
            </a:endParaRPr>
          </a:p>
        </p:txBody>
      </p:sp>
      <p:sp>
        <p:nvSpPr>
          <p:cNvPr id="5149" name="Rectangle 45">
            <a:extLst>
              <a:ext uri="{FF2B5EF4-FFF2-40B4-BE49-F238E27FC236}">
                <a16:creationId xmlns:a16="http://schemas.microsoft.com/office/drawing/2014/main" id="{734E56F2-8E88-4832-9941-AF1A7CD0B4F3}"/>
              </a:ext>
            </a:extLst>
          </p:cNvPr>
          <p:cNvSpPr>
            <a:spLocks noChangeArrowheads="1"/>
          </p:cNvSpPr>
          <p:nvPr/>
        </p:nvSpPr>
        <p:spPr bwMode="auto">
          <a:xfrm>
            <a:off x="6781800" y="5694363"/>
            <a:ext cx="841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000000"/>
                </a:solidFill>
                <a:latin typeface="Myriad Roman" charset="0"/>
              </a:rPr>
              <a:t>b</a:t>
            </a:r>
            <a:endParaRPr lang="en-US" altLang="en-US" sz="1200">
              <a:latin typeface="Times New Roman" panose="02020603050405020304" pitchFamily="18" charset="0"/>
            </a:endParaRPr>
          </a:p>
        </p:txBody>
      </p:sp>
      <p:sp>
        <p:nvSpPr>
          <p:cNvPr id="5150" name="Rectangle 46">
            <a:extLst>
              <a:ext uri="{FF2B5EF4-FFF2-40B4-BE49-F238E27FC236}">
                <a16:creationId xmlns:a16="http://schemas.microsoft.com/office/drawing/2014/main" id="{55FE42E8-F7FC-41B7-B8B5-67400F3C4A10}"/>
              </a:ext>
            </a:extLst>
          </p:cNvPr>
          <p:cNvSpPr>
            <a:spLocks noChangeArrowheads="1"/>
          </p:cNvSpPr>
          <p:nvPr/>
        </p:nvSpPr>
        <p:spPr bwMode="auto">
          <a:xfrm>
            <a:off x="8577263" y="5395913"/>
            <a:ext cx="841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0078C1"/>
                </a:solidFill>
                <a:latin typeface="Myriad Roman" charset="0"/>
              </a:rPr>
              <a:t>?</a:t>
            </a:r>
            <a:endParaRPr lang="en-US" altLang="en-US" sz="1200">
              <a:latin typeface="Times New Roman" panose="02020603050405020304" pitchFamily="18" charset="0"/>
            </a:endParaRPr>
          </a:p>
        </p:txBody>
      </p:sp>
      <p:sp>
        <p:nvSpPr>
          <p:cNvPr id="5151" name="Rectangle 47">
            <a:extLst>
              <a:ext uri="{FF2B5EF4-FFF2-40B4-BE49-F238E27FC236}">
                <a16:creationId xmlns:a16="http://schemas.microsoft.com/office/drawing/2014/main" id="{4982A717-87E7-46CB-ABF2-7C4365F9FE86}"/>
              </a:ext>
            </a:extLst>
          </p:cNvPr>
          <p:cNvSpPr>
            <a:spLocks noChangeArrowheads="1"/>
          </p:cNvSpPr>
          <p:nvPr/>
        </p:nvSpPr>
        <p:spPr bwMode="auto">
          <a:xfrm>
            <a:off x="8840788" y="5553075"/>
            <a:ext cx="936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000000"/>
                </a:solidFill>
                <a:latin typeface="Myriad Roman" charset="0"/>
              </a:rPr>
              <a:t>F</a:t>
            </a:r>
            <a:endParaRPr lang="en-US" altLang="en-US" sz="1200">
              <a:latin typeface="Times New Roman" panose="02020603050405020304" pitchFamily="18" charset="0"/>
            </a:endParaRPr>
          </a:p>
        </p:txBody>
      </p:sp>
      <p:sp>
        <p:nvSpPr>
          <p:cNvPr id="5152" name="Rectangle 48">
            <a:extLst>
              <a:ext uri="{FF2B5EF4-FFF2-40B4-BE49-F238E27FC236}">
                <a16:creationId xmlns:a16="http://schemas.microsoft.com/office/drawing/2014/main" id="{DB47224C-DA57-4A72-AE62-F199A1104CC1}"/>
              </a:ext>
            </a:extLst>
          </p:cNvPr>
          <p:cNvSpPr>
            <a:spLocks noChangeArrowheads="1"/>
          </p:cNvSpPr>
          <p:nvPr/>
        </p:nvSpPr>
        <p:spPr bwMode="auto">
          <a:xfrm>
            <a:off x="7067550" y="5584825"/>
            <a:ext cx="841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000000"/>
                </a:solidFill>
                <a:latin typeface="Myriad Roman" charset="0"/>
              </a:rPr>
              <a:t>0</a:t>
            </a:r>
            <a:endParaRPr lang="en-US" altLang="en-US" sz="1200">
              <a:latin typeface="Times New Roman" panose="02020603050405020304" pitchFamily="18" charset="0"/>
            </a:endParaRPr>
          </a:p>
        </p:txBody>
      </p:sp>
      <p:sp>
        <p:nvSpPr>
          <p:cNvPr id="5153" name="Rectangle 3">
            <a:extLst>
              <a:ext uri="{FF2B5EF4-FFF2-40B4-BE49-F238E27FC236}">
                <a16:creationId xmlns:a16="http://schemas.microsoft.com/office/drawing/2014/main" id="{603A2E86-7B6A-4DF9-A14F-EFC536D8F322}"/>
              </a:ext>
            </a:extLst>
          </p:cNvPr>
          <p:cNvSpPr>
            <a:spLocks noGrp="1" noChangeArrowheads="1"/>
          </p:cNvSpPr>
          <p:nvPr>
            <p:ph type="body" idx="1"/>
          </p:nvPr>
        </p:nvSpPr>
        <p:spPr>
          <a:xfrm>
            <a:off x="230188" y="3484563"/>
            <a:ext cx="6378575" cy="2514600"/>
          </a:xfrm>
        </p:spPr>
        <p:txBody>
          <a:bodyPr/>
          <a:lstStyle/>
          <a:p>
            <a:pPr eaLnBrk="1" hangingPunct="1"/>
            <a:r>
              <a:rPr lang="pt-BR" altLang="en-US" dirty="0"/>
              <a:t>Aprendendo a projetar circuitos digitais</a:t>
            </a:r>
          </a:p>
          <a:p>
            <a:pPr eaLnBrk="1" hangingPunct="1"/>
            <a:r>
              <a:rPr lang="pt-BR" altLang="en-US" dirty="0"/>
              <a:t>Aqui, apenas a forma mais simples de circuitos digitais</a:t>
            </a:r>
          </a:p>
          <a:p>
            <a:pPr lvl="1" eaLnBrk="1" hangingPunct="1"/>
            <a:r>
              <a:rPr lang="pt-BR" altLang="en-US" b="1" i="1" dirty="0">
                <a:solidFill>
                  <a:schemeClr val="accent1"/>
                </a:solidFill>
              </a:rPr>
              <a:t>Circuitos Combinacionais</a:t>
            </a:r>
          </a:p>
          <a:p>
            <a:pPr lvl="2" eaLnBrk="1" hangingPunct="1"/>
            <a:r>
              <a:rPr lang="pt-BR" altLang="en-US" sz="1800" dirty="0"/>
              <a:t>Um circuito digital cujas saídas dependem única e exclusivamente da </a:t>
            </a:r>
            <a:r>
              <a:rPr lang="pt-BR" altLang="en-US" sz="1800" b="1" dirty="0"/>
              <a:t>combinação</a:t>
            </a:r>
            <a:r>
              <a:rPr lang="pt-BR" altLang="en-US" sz="1800" dirty="0"/>
              <a:t> instantânea dos valores das entradas do</a:t>
            </a:r>
            <a:r>
              <a:rPr lang="pt-BR" altLang="en-US" sz="1800" i="1" dirty="0"/>
              <a:t> circuito</a:t>
            </a:r>
            <a:endParaRPr lang="pt-BR" altLang="en-US" sz="1800" dirty="0"/>
          </a:p>
        </p:txBody>
      </p:sp>
      <p:sp>
        <p:nvSpPr>
          <p:cNvPr id="5154" name="Oval 134">
            <a:extLst>
              <a:ext uri="{FF2B5EF4-FFF2-40B4-BE49-F238E27FC236}">
                <a16:creationId xmlns:a16="http://schemas.microsoft.com/office/drawing/2014/main" id="{420D9354-A0B8-4492-BB4C-9FC034508876}"/>
              </a:ext>
            </a:extLst>
          </p:cNvPr>
          <p:cNvSpPr>
            <a:spLocks noChangeArrowheads="1"/>
          </p:cNvSpPr>
          <p:nvPr/>
        </p:nvSpPr>
        <p:spPr bwMode="auto">
          <a:xfrm>
            <a:off x="6553200" y="1143000"/>
            <a:ext cx="1828800" cy="2514600"/>
          </a:xfrm>
          <a:prstGeom prst="ellipse">
            <a:avLst/>
          </a:pr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5155" name="Text Box 136">
            <a:extLst>
              <a:ext uri="{FF2B5EF4-FFF2-40B4-BE49-F238E27FC236}">
                <a16:creationId xmlns:a16="http://schemas.microsoft.com/office/drawing/2014/main" id="{44AE9F70-396D-43EC-8973-BCCD9BA1501B}"/>
              </a:ext>
            </a:extLst>
          </p:cNvPr>
          <p:cNvSpPr txBox="1">
            <a:spLocks noChangeArrowheads="1"/>
          </p:cNvSpPr>
          <p:nvPr/>
        </p:nvSpPr>
        <p:spPr bwMode="auto">
          <a:xfrm>
            <a:off x="6705600" y="3581400"/>
            <a:ext cx="18503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pt-BR" altLang="en-US" sz="2000" b="1" dirty="0">
                <a:latin typeface="Times New Roman" panose="02020603050405020304" pitchFamily="18" charset="0"/>
              </a:rPr>
              <a:t>Circuito digital</a:t>
            </a:r>
          </a:p>
        </p:txBody>
      </p:sp>
      <p:sp>
        <p:nvSpPr>
          <p:cNvPr id="5156" name="Rectangle 139">
            <a:extLst>
              <a:ext uri="{FF2B5EF4-FFF2-40B4-BE49-F238E27FC236}">
                <a16:creationId xmlns:a16="http://schemas.microsoft.com/office/drawing/2014/main" id="{F1DBBB3B-C729-43F1-87A8-78861F83806F}"/>
              </a:ext>
            </a:extLst>
          </p:cNvPr>
          <p:cNvSpPr>
            <a:spLocks noChangeArrowheads="1"/>
          </p:cNvSpPr>
          <p:nvPr/>
        </p:nvSpPr>
        <p:spPr bwMode="auto">
          <a:xfrm>
            <a:off x="7515225" y="5694363"/>
            <a:ext cx="69249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200" b="1" dirty="0" err="1">
                <a:solidFill>
                  <a:srgbClr val="000000"/>
                </a:solidFill>
                <a:latin typeface="Myriad Roman" charset="0"/>
              </a:rPr>
              <a:t>Sequencial</a:t>
            </a:r>
            <a:endParaRPr lang="en-US" altLang="en-US" sz="1200" b="1" dirty="0">
              <a:latin typeface="Times New Roman" panose="02020603050405020304" pitchFamily="18" charset="0"/>
            </a:endParaRPr>
          </a:p>
        </p:txBody>
      </p:sp>
      <p:sp>
        <p:nvSpPr>
          <p:cNvPr id="5158" name="Rectangle 15">
            <a:extLst>
              <a:ext uri="{FF2B5EF4-FFF2-40B4-BE49-F238E27FC236}">
                <a16:creationId xmlns:a16="http://schemas.microsoft.com/office/drawing/2014/main" id="{E480DB21-DA9B-49E0-A05F-43FA12BDA809}"/>
              </a:ext>
            </a:extLst>
          </p:cNvPr>
          <p:cNvSpPr>
            <a:spLocks noChangeArrowheads="1"/>
          </p:cNvSpPr>
          <p:nvPr/>
        </p:nvSpPr>
        <p:spPr bwMode="auto">
          <a:xfrm>
            <a:off x="7399338" y="5391150"/>
            <a:ext cx="8969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en-US" altLang="en-US" sz="1200">
                <a:solidFill>
                  <a:srgbClr val="000000"/>
                </a:solidFill>
                <a:latin typeface="Myriad Roman" charset="0"/>
              </a:rPr>
              <a:t>Circuito digital</a:t>
            </a:r>
            <a:endParaRPr lang="en-US" altLang="en-US" sz="1200">
              <a:latin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a:extLst>
              <a:ext uri="{FF2B5EF4-FFF2-40B4-BE49-F238E27FC236}">
                <a16:creationId xmlns:a16="http://schemas.microsoft.com/office/drawing/2014/main" id="{6EAC0A41-E4F1-46BD-B310-024E68AC15F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739CD2AE-6C0F-46E8-899B-E0FA715C8340}" type="slidenum">
              <a:rPr lang="en-US" altLang="en-US" sz="1400" smtClean="0">
                <a:latin typeface="Times New Roman" panose="02020603050405020304" pitchFamily="18" charset="0"/>
              </a:rPr>
              <a:pPr>
                <a:spcBef>
                  <a:spcPct val="0"/>
                </a:spcBef>
                <a:buFontTx/>
                <a:buNone/>
              </a:pPr>
              <a:t>20</a:t>
            </a:fld>
            <a:endParaRPr lang="en-US" altLang="en-US" sz="1400">
              <a:latin typeface="Times New Roman" panose="02020603050405020304" pitchFamily="18" charset="0"/>
            </a:endParaRPr>
          </a:p>
        </p:txBody>
      </p:sp>
      <p:sp>
        <p:nvSpPr>
          <p:cNvPr id="41987" name="Rectangle 2">
            <a:extLst>
              <a:ext uri="{FF2B5EF4-FFF2-40B4-BE49-F238E27FC236}">
                <a16:creationId xmlns:a16="http://schemas.microsoft.com/office/drawing/2014/main" id="{029F21AB-74B0-4F85-88DA-76CE6E739B86}"/>
              </a:ext>
            </a:extLst>
          </p:cNvPr>
          <p:cNvSpPr>
            <a:spLocks noGrp="1" noChangeArrowheads="1"/>
          </p:cNvSpPr>
          <p:nvPr>
            <p:ph type="title"/>
          </p:nvPr>
        </p:nvSpPr>
        <p:spPr/>
        <p:txBody>
          <a:bodyPr/>
          <a:lstStyle/>
          <a:p>
            <a:pPr eaLnBrk="1" hangingPunct="1"/>
            <a:r>
              <a:rPr lang="en-US" altLang="en-US"/>
              <a:t>Circuitos  com Múltiplas Saídas</a:t>
            </a:r>
          </a:p>
        </p:txBody>
      </p:sp>
      <p:sp>
        <p:nvSpPr>
          <p:cNvPr id="41988" name="Rectangle 3">
            <a:extLst>
              <a:ext uri="{FF2B5EF4-FFF2-40B4-BE49-F238E27FC236}">
                <a16:creationId xmlns:a16="http://schemas.microsoft.com/office/drawing/2014/main" id="{EA569306-BC84-49D1-8C19-4C16B77A8CDA}"/>
              </a:ext>
            </a:extLst>
          </p:cNvPr>
          <p:cNvSpPr>
            <a:spLocks noGrp="1" noChangeArrowheads="1"/>
          </p:cNvSpPr>
          <p:nvPr>
            <p:ph type="body" idx="1"/>
          </p:nvPr>
        </p:nvSpPr>
        <p:spPr/>
        <p:txBody>
          <a:bodyPr/>
          <a:lstStyle/>
          <a:p>
            <a:pPr eaLnBrk="1" hangingPunct="1"/>
            <a:r>
              <a:rPr lang="pt-BR" altLang="en-US" sz="2000" dirty="0"/>
              <a:t>Muitos circuitos de chaveamento têm mais de uma saída</a:t>
            </a:r>
          </a:p>
          <a:p>
            <a:pPr eaLnBrk="1" hangingPunct="1"/>
            <a:r>
              <a:rPr lang="pt-BR" altLang="en-US" sz="2000" dirty="0"/>
              <a:t>Pode-se computar cada saída separadamente, mas também se pode compartilhar portas lógicas (funções parciais)</a:t>
            </a:r>
          </a:p>
          <a:p>
            <a:pPr eaLnBrk="1" hangingPunct="1"/>
            <a:r>
              <a:rPr lang="pt-BR" altLang="en-US" sz="2000" dirty="0"/>
              <a:t>Exemplo:   F = </a:t>
            </a:r>
            <a:r>
              <a:rPr lang="pt-BR" altLang="en-US" sz="2000" dirty="0" err="1">
                <a:solidFill>
                  <a:srgbClr val="FF0000"/>
                </a:solidFill>
              </a:rPr>
              <a:t>a.b</a:t>
            </a:r>
            <a:r>
              <a:rPr lang="pt-BR" altLang="en-US" sz="2000" dirty="0"/>
              <a:t> + c’,   G = </a:t>
            </a:r>
            <a:r>
              <a:rPr lang="pt-BR" altLang="en-US" sz="2000" dirty="0" err="1">
                <a:solidFill>
                  <a:srgbClr val="FF0000"/>
                </a:solidFill>
              </a:rPr>
              <a:t>a.b</a:t>
            </a:r>
            <a:r>
              <a:rPr lang="pt-BR" altLang="en-US" sz="2000" dirty="0"/>
              <a:t> + </a:t>
            </a:r>
            <a:r>
              <a:rPr lang="pt-BR" altLang="en-US" sz="2000" dirty="0" err="1"/>
              <a:t>b.c</a:t>
            </a:r>
            <a:endParaRPr lang="pt-BR" altLang="en-US" sz="2000" dirty="0"/>
          </a:p>
        </p:txBody>
      </p:sp>
      <p:grpSp>
        <p:nvGrpSpPr>
          <p:cNvPr id="41989" name="Group 4">
            <a:extLst>
              <a:ext uri="{FF2B5EF4-FFF2-40B4-BE49-F238E27FC236}">
                <a16:creationId xmlns:a16="http://schemas.microsoft.com/office/drawing/2014/main" id="{236C758D-93C0-4BE7-A445-84CDE72D1604}"/>
              </a:ext>
            </a:extLst>
          </p:cNvPr>
          <p:cNvGrpSpPr>
            <a:grpSpLocks/>
          </p:cNvGrpSpPr>
          <p:nvPr/>
        </p:nvGrpSpPr>
        <p:grpSpPr bwMode="auto">
          <a:xfrm>
            <a:off x="1524000" y="2895600"/>
            <a:ext cx="5873750" cy="2654300"/>
            <a:chOff x="1047" y="1331"/>
            <a:chExt cx="3700" cy="1672"/>
          </a:xfrm>
        </p:grpSpPr>
        <p:sp>
          <p:nvSpPr>
            <p:cNvPr id="41993" name="Freeform 5">
              <a:extLst>
                <a:ext uri="{FF2B5EF4-FFF2-40B4-BE49-F238E27FC236}">
                  <a16:creationId xmlns:a16="http://schemas.microsoft.com/office/drawing/2014/main" id="{3AEB8BE6-9243-4E07-A2FA-CB69DBE6EC3B}"/>
                </a:ext>
              </a:extLst>
            </p:cNvPr>
            <p:cNvSpPr>
              <a:spLocks/>
            </p:cNvSpPr>
            <p:nvPr/>
          </p:nvSpPr>
          <p:spPr bwMode="auto">
            <a:xfrm>
              <a:off x="1438" y="1416"/>
              <a:ext cx="106" cy="762"/>
            </a:xfrm>
            <a:custGeom>
              <a:avLst/>
              <a:gdLst>
                <a:gd name="T0" fmla="*/ 106 w 106"/>
                <a:gd name="T1" fmla="*/ 762 h 762"/>
                <a:gd name="T2" fmla="*/ 0 w 106"/>
                <a:gd name="T3" fmla="*/ 762 h 762"/>
                <a:gd name="T4" fmla="*/ 0 w 106"/>
                <a:gd name="T5" fmla="*/ 0 h 762"/>
                <a:gd name="T6" fmla="*/ 0 60000 65536"/>
                <a:gd name="T7" fmla="*/ 0 60000 65536"/>
                <a:gd name="T8" fmla="*/ 0 60000 65536"/>
                <a:gd name="T9" fmla="*/ 0 w 106"/>
                <a:gd name="T10" fmla="*/ 0 h 762"/>
                <a:gd name="T11" fmla="*/ 106 w 106"/>
                <a:gd name="T12" fmla="*/ 762 h 762"/>
              </a:gdLst>
              <a:ahLst/>
              <a:cxnLst>
                <a:cxn ang="T6">
                  <a:pos x="T0" y="T1"/>
                </a:cxn>
                <a:cxn ang="T7">
                  <a:pos x="T2" y="T3"/>
                </a:cxn>
                <a:cxn ang="T8">
                  <a:pos x="T4" y="T5"/>
                </a:cxn>
              </a:cxnLst>
              <a:rect l="T9" t="T10" r="T11" b="T12"/>
              <a:pathLst>
                <a:path w="106" h="762">
                  <a:moveTo>
                    <a:pt x="106" y="762"/>
                  </a:moveTo>
                  <a:lnTo>
                    <a:pt x="0" y="762"/>
                  </a:lnTo>
                  <a:lnTo>
                    <a:pt x="0" y="0"/>
                  </a:lnTo>
                </a:path>
              </a:pathLst>
            </a:custGeom>
            <a:noFill/>
            <a:ln w="206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41994" name="Line 6">
              <a:extLst>
                <a:ext uri="{FF2B5EF4-FFF2-40B4-BE49-F238E27FC236}">
                  <a16:creationId xmlns:a16="http://schemas.microsoft.com/office/drawing/2014/main" id="{22EBF588-6896-44F1-AD9B-4D38D556A7C7}"/>
                </a:ext>
              </a:extLst>
            </p:cNvPr>
            <p:cNvSpPr>
              <a:spLocks noChangeShapeType="1"/>
            </p:cNvSpPr>
            <p:nvPr/>
          </p:nvSpPr>
          <p:spPr bwMode="auto">
            <a:xfrm>
              <a:off x="1334" y="2344"/>
              <a:ext cx="210"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41995" name="Line 7">
              <a:extLst>
                <a:ext uri="{FF2B5EF4-FFF2-40B4-BE49-F238E27FC236}">
                  <a16:creationId xmlns:a16="http://schemas.microsoft.com/office/drawing/2014/main" id="{45DA2101-0784-441F-BF15-B56F3EB93EFE}"/>
                </a:ext>
              </a:extLst>
            </p:cNvPr>
            <p:cNvSpPr>
              <a:spLocks noChangeShapeType="1"/>
            </p:cNvSpPr>
            <p:nvPr/>
          </p:nvSpPr>
          <p:spPr bwMode="auto">
            <a:xfrm>
              <a:off x="1231" y="2747"/>
              <a:ext cx="313"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41996" name="Freeform 8">
              <a:extLst>
                <a:ext uri="{FF2B5EF4-FFF2-40B4-BE49-F238E27FC236}">
                  <a16:creationId xmlns:a16="http://schemas.microsoft.com/office/drawing/2014/main" id="{6425DA62-F2C1-4D8A-A496-9A6EE184C553}"/>
                </a:ext>
              </a:extLst>
            </p:cNvPr>
            <p:cNvSpPr>
              <a:spLocks/>
            </p:cNvSpPr>
            <p:nvPr/>
          </p:nvSpPr>
          <p:spPr bwMode="auto">
            <a:xfrm>
              <a:off x="1931" y="2260"/>
              <a:ext cx="216" cy="128"/>
            </a:xfrm>
            <a:custGeom>
              <a:avLst/>
              <a:gdLst>
                <a:gd name="T0" fmla="*/ 0 w 216"/>
                <a:gd name="T1" fmla="*/ 0 h 128"/>
                <a:gd name="T2" fmla="*/ 94 w 216"/>
                <a:gd name="T3" fmla="*/ 0 h 128"/>
                <a:gd name="T4" fmla="*/ 94 w 216"/>
                <a:gd name="T5" fmla="*/ 128 h 128"/>
                <a:gd name="T6" fmla="*/ 216 w 216"/>
                <a:gd name="T7" fmla="*/ 128 h 128"/>
                <a:gd name="T8" fmla="*/ 0 60000 65536"/>
                <a:gd name="T9" fmla="*/ 0 60000 65536"/>
                <a:gd name="T10" fmla="*/ 0 60000 65536"/>
                <a:gd name="T11" fmla="*/ 0 60000 65536"/>
                <a:gd name="T12" fmla="*/ 0 w 216"/>
                <a:gd name="T13" fmla="*/ 0 h 128"/>
                <a:gd name="T14" fmla="*/ 216 w 216"/>
                <a:gd name="T15" fmla="*/ 128 h 128"/>
              </a:gdLst>
              <a:ahLst/>
              <a:cxnLst>
                <a:cxn ang="T8">
                  <a:pos x="T0" y="T1"/>
                </a:cxn>
                <a:cxn ang="T9">
                  <a:pos x="T2" y="T3"/>
                </a:cxn>
                <a:cxn ang="T10">
                  <a:pos x="T4" y="T5"/>
                </a:cxn>
                <a:cxn ang="T11">
                  <a:pos x="T6" y="T7"/>
                </a:cxn>
              </a:cxnLst>
              <a:rect l="T12" t="T13" r="T14" b="T15"/>
              <a:pathLst>
                <a:path w="216" h="128">
                  <a:moveTo>
                    <a:pt x="0" y="0"/>
                  </a:moveTo>
                  <a:lnTo>
                    <a:pt x="94" y="0"/>
                  </a:lnTo>
                  <a:lnTo>
                    <a:pt x="94" y="128"/>
                  </a:lnTo>
                  <a:lnTo>
                    <a:pt x="216" y="128"/>
                  </a:lnTo>
                </a:path>
              </a:pathLst>
            </a:custGeom>
            <a:noFill/>
            <a:ln w="206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41997" name="Freeform 9">
              <a:extLst>
                <a:ext uri="{FF2B5EF4-FFF2-40B4-BE49-F238E27FC236}">
                  <a16:creationId xmlns:a16="http://schemas.microsoft.com/office/drawing/2014/main" id="{BEA0A708-EEA7-4733-B732-38243402A772}"/>
                </a:ext>
              </a:extLst>
            </p:cNvPr>
            <p:cNvSpPr>
              <a:spLocks/>
            </p:cNvSpPr>
            <p:nvPr/>
          </p:nvSpPr>
          <p:spPr bwMode="auto">
            <a:xfrm>
              <a:off x="1931" y="2557"/>
              <a:ext cx="216" cy="106"/>
            </a:xfrm>
            <a:custGeom>
              <a:avLst/>
              <a:gdLst>
                <a:gd name="T0" fmla="*/ 0 w 216"/>
                <a:gd name="T1" fmla="*/ 106 h 106"/>
                <a:gd name="T2" fmla="*/ 97 w 216"/>
                <a:gd name="T3" fmla="*/ 106 h 106"/>
                <a:gd name="T4" fmla="*/ 97 w 216"/>
                <a:gd name="T5" fmla="*/ 0 h 106"/>
                <a:gd name="T6" fmla="*/ 216 w 216"/>
                <a:gd name="T7" fmla="*/ 0 h 106"/>
                <a:gd name="T8" fmla="*/ 0 60000 65536"/>
                <a:gd name="T9" fmla="*/ 0 60000 65536"/>
                <a:gd name="T10" fmla="*/ 0 60000 65536"/>
                <a:gd name="T11" fmla="*/ 0 60000 65536"/>
                <a:gd name="T12" fmla="*/ 0 w 216"/>
                <a:gd name="T13" fmla="*/ 0 h 106"/>
                <a:gd name="T14" fmla="*/ 216 w 216"/>
                <a:gd name="T15" fmla="*/ 106 h 106"/>
              </a:gdLst>
              <a:ahLst/>
              <a:cxnLst>
                <a:cxn ang="T8">
                  <a:pos x="T0" y="T1"/>
                </a:cxn>
                <a:cxn ang="T9">
                  <a:pos x="T2" y="T3"/>
                </a:cxn>
                <a:cxn ang="T10">
                  <a:pos x="T4" y="T5"/>
                </a:cxn>
                <a:cxn ang="T11">
                  <a:pos x="T6" y="T7"/>
                </a:cxn>
              </a:cxnLst>
              <a:rect l="T12" t="T13" r="T14" b="T15"/>
              <a:pathLst>
                <a:path w="216" h="106">
                  <a:moveTo>
                    <a:pt x="0" y="106"/>
                  </a:moveTo>
                  <a:lnTo>
                    <a:pt x="97" y="106"/>
                  </a:lnTo>
                  <a:lnTo>
                    <a:pt x="97" y="0"/>
                  </a:lnTo>
                  <a:lnTo>
                    <a:pt x="216" y="0"/>
                  </a:lnTo>
                </a:path>
              </a:pathLst>
            </a:custGeom>
            <a:noFill/>
            <a:ln w="206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41998" name="Line 10">
              <a:extLst>
                <a:ext uri="{FF2B5EF4-FFF2-40B4-BE49-F238E27FC236}">
                  <a16:creationId xmlns:a16="http://schemas.microsoft.com/office/drawing/2014/main" id="{1ECBE83E-5204-400E-A8AC-CC7207A7365C}"/>
                </a:ext>
              </a:extLst>
            </p:cNvPr>
            <p:cNvSpPr>
              <a:spLocks noChangeShapeType="1"/>
            </p:cNvSpPr>
            <p:nvPr/>
          </p:nvSpPr>
          <p:spPr bwMode="auto">
            <a:xfrm>
              <a:off x="2441" y="2472"/>
              <a:ext cx="141"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41999" name="Oval 11">
              <a:extLst>
                <a:ext uri="{FF2B5EF4-FFF2-40B4-BE49-F238E27FC236}">
                  <a16:creationId xmlns:a16="http://schemas.microsoft.com/office/drawing/2014/main" id="{4623DC32-56E9-49F1-8121-7957AC609771}"/>
                </a:ext>
              </a:extLst>
            </p:cNvPr>
            <p:cNvSpPr>
              <a:spLocks noChangeArrowheads="1"/>
            </p:cNvSpPr>
            <p:nvPr/>
          </p:nvSpPr>
          <p:spPr bwMode="auto">
            <a:xfrm>
              <a:off x="1413" y="1391"/>
              <a:ext cx="46" cy="47"/>
            </a:xfrm>
            <a:prstGeom prst="ellipse">
              <a:avLst/>
            </a:prstGeom>
            <a:solidFill>
              <a:srgbClr val="000000"/>
            </a:solidFill>
            <a:ln w="9525">
              <a:solidFill>
                <a:srgbClr val="000000"/>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42000" name="Oval 12">
              <a:extLst>
                <a:ext uri="{FF2B5EF4-FFF2-40B4-BE49-F238E27FC236}">
                  <a16:creationId xmlns:a16="http://schemas.microsoft.com/office/drawing/2014/main" id="{B2388807-6A2E-4DA7-BCEF-E716F96A18B0}"/>
                </a:ext>
              </a:extLst>
            </p:cNvPr>
            <p:cNvSpPr>
              <a:spLocks noChangeArrowheads="1"/>
            </p:cNvSpPr>
            <p:nvPr/>
          </p:nvSpPr>
          <p:spPr bwMode="auto">
            <a:xfrm>
              <a:off x="1306" y="1559"/>
              <a:ext cx="50" cy="47"/>
            </a:xfrm>
            <a:prstGeom prst="ellipse">
              <a:avLst/>
            </a:prstGeom>
            <a:solidFill>
              <a:srgbClr val="000000"/>
            </a:solidFill>
            <a:ln w="9525">
              <a:solidFill>
                <a:srgbClr val="000000"/>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42001" name="Oval 13">
              <a:extLst>
                <a:ext uri="{FF2B5EF4-FFF2-40B4-BE49-F238E27FC236}">
                  <a16:creationId xmlns:a16="http://schemas.microsoft.com/office/drawing/2014/main" id="{08078FA6-6C1A-4EDD-93A1-93FF1F0B539E}"/>
                </a:ext>
              </a:extLst>
            </p:cNvPr>
            <p:cNvSpPr>
              <a:spLocks noChangeArrowheads="1"/>
            </p:cNvSpPr>
            <p:nvPr/>
          </p:nvSpPr>
          <p:spPr bwMode="auto">
            <a:xfrm>
              <a:off x="1206" y="1878"/>
              <a:ext cx="47" cy="47"/>
            </a:xfrm>
            <a:prstGeom prst="ellipse">
              <a:avLst/>
            </a:prstGeom>
            <a:solidFill>
              <a:srgbClr val="000000"/>
            </a:solidFill>
            <a:ln w="9525">
              <a:solidFill>
                <a:srgbClr val="000000"/>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42002" name="Oval 14">
              <a:extLst>
                <a:ext uri="{FF2B5EF4-FFF2-40B4-BE49-F238E27FC236}">
                  <a16:creationId xmlns:a16="http://schemas.microsoft.com/office/drawing/2014/main" id="{58AEF45C-A931-4BBA-8318-2CEAE385BA73}"/>
                </a:ext>
              </a:extLst>
            </p:cNvPr>
            <p:cNvSpPr>
              <a:spLocks noChangeArrowheads="1"/>
            </p:cNvSpPr>
            <p:nvPr/>
          </p:nvSpPr>
          <p:spPr bwMode="auto">
            <a:xfrm>
              <a:off x="1306" y="2322"/>
              <a:ext cx="50" cy="47"/>
            </a:xfrm>
            <a:prstGeom prst="ellipse">
              <a:avLst/>
            </a:prstGeom>
            <a:solidFill>
              <a:srgbClr val="000000"/>
            </a:solidFill>
            <a:ln w="9525">
              <a:solidFill>
                <a:srgbClr val="000000"/>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42003" name="Line 15">
              <a:extLst>
                <a:ext uri="{FF2B5EF4-FFF2-40B4-BE49-F238E27FC236}">
                  <a16:creationId xmlns:a16="http://schemas.microsoft.com/office/drawing/2014/main" id="{CC473071-F737-4C57-9EF8-8745C6E53489}"/>
                </a:ext>
              </a:extLst>
            </p:cNvPr>
            <p:cNvSpPr>
              <a:spLocks noChangeShapeType="1"/>
            </p:cNvSpPr>
            <p:nvPr/>
          </p:nvSpPr>
          <p:spPr bwMode="auto">
            <a:xfrm>
              <a:off x="1125" y="1416"/>
              <a:ext cx="419"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42004" name="Line 16">
              <a:extLst>
                <a:ext uri="{FF2B5EF4-FFF2-40B4-BE49-F238E27FC236}">
                  <a16:creationId xmlns:a16="http://schemas.microsoft.com/office/drawing/2014/main" id="{053F3709-21F4-4C03-84D7-7D3B9D747B2E}"/>
                </a:ext>
              </a:extLst>
            </p:cNvPr>
            <p:cNvSpPr>
              <a:spLocks noChangeShapeType="1"/>
            </p:cNvSpPr>
            <p:nvPr/>
          </p:nvSpPr>
          <p:spPr bwMode="auto">
            <a:xfrm>
              <a:off x="1125" y="1581"/>
              <a:ext cx="419"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42005" name="Line 17">
              <a:extLst>
                <a:ext uri="{FF2B5EF4-FFF2-40B4-BE49-F238E27FC236}">
                  <a16:creationId xmlns:a16="http://schemas.microsoft.com/office/drawing/2014/main" id="{C5B48A36-6A89-4498-A252-99BCB3F9DE61}"/>
                </a:ext>
              </a:extLst>
            </p:cNvPr>
            <p:cNvSpPr>
              <a:spLocks noChangeShapeType="1"/>
            </p:cNvSpPr>
            <p:nvPr/>
          </p:nvSpPr>
          <p:spPr bwMode="auto">
            <a:xfrm>
              <a:off x="1125" y="1900"/>
              <a:ext cx="422"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42006" name="Freeform 18">
              <a:extLst>
                <a:ext uri="{FF2B5EF4-FFF2-40B4-BE49-F238E27FC236}">
                  <a16:creationId xmlns:a16="http://schemas.microsoft.com/office/drawing/2014/main" id="{C75E0B6B-39C0-49DC-BD89-06F68F19CA3F}"/>
                </a:ext>
              </a:extLst>
            </p:cNvPr>
            <p:cNvSpPr>
              <a:spLocks/>
            </p:cNvSpPr>
            <p:nvPr/>
          </p:nvSpPr>
          <p:spPr bwMode="auto">
            <a:xfrm>
              <a:off x="1931" y="1497"/>
              <a:ext cx="216" cy="128"/>
            </a:xfrm>
            <a:custGeom>
              <a:avLst/>
              <a:gdLst>
                <a:gd name="T0" fmla="*/ 0 w 216"/>
                <a:gd name="T1" fmla="*/ 0 h 128"/>
                <a:gd name="T2" fmla="*/ 94 w 216"/>
                <a:gd name="T3" fmla="*/ 0 h 128"/>
                <a:gd name="T4" fmla="*/ 94 w 216"/>
                <a:gd name="T5" fmla="*/ 128 h 128"/>
                <a:gd name="T6" fmla="*/ 216 w 216"/>
                <a:gd name="T7" fmla="*/ 128 h 128"/>
                <a:gd name="T8" fmla="*/ 0 60000 65536"/>
                <a:gd name="T9" fmla="*/ 0 60000 65536"/>
                <a:gd name="T10" fmla="*/ 0 60000 65536"/>
                <a:gd name="T11" fmla="*/ 0 60000 65536"/>
                <a:gd name="T12" fmla="*/ 0 w 216"/>
                <a:gd name="T13" fmla="*/ 0 h 128"/>
                <a:gd name="T14" fmla="*/ 216 w 216"/>
                <a:gd name="T15" fmla="*/ 128 h 128"/>
              </a:gdLst>
              <a:ahLst/>
              <a:cxnLst>
                <a:cxn ang="T8">
                  <a:pos x="T0" y="T1"/>
                </a:cxn>
                <a:cxn ang="T9">
                  <a:pos x="T2" y="T3"/>
                </a:cxn>
                <a:cxn ang="T10">
                  <a:pos x="T4" y="T5"/>
                </a:cxn>
                <a:cxn ang="T11">
                  <a:pos x="T6" y="T7"/>
                </a:cxn>
              </a:cxnLst>
              <a:rect l="T12" t="T13" r="T14" b="T15"/>
              <a:pathLst>
                <a:path w="216" h="128">
                  <a:moveTo>
                    <a:pt x="0" y="0"/>
                  </a:moveTo>
                  <a:lnTo>
                    <a:pt x="94" y="0"/>
                  </a:lnTo>
                  <a:lnTo>
                    <a:pt x="94" y="128"/>
                  </a:lnTo>
                  <a:lnTo>
                    <a:pt x="216" y="128"/>
                  </a:lnTo>
                </a:path>
              </a:pathLst>
            </a:custGeom>
            <a:noFill/>
            <a:ln w="206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42007" name="Freeform 19">
              <a:extLst>
                <a:ext uri="{FF2B5EF4-FFF2-40B4-BE49-F238E27FC236}">
                  <a16:creationId xmlns:a16="http://schemas.microsoft.com/office/drawing/2014/main" id="{7450FE44-1168-4FB3-9937-86BEFF5ED215}"/>
                </a:ext>
              </a:extLst>
            </p:cNvPr>
            <p:cNvSpPr>
              <a:spLocks/>
            </p:cNvSpPr>
            <p:nvPr/>
          </p:nvSpPr>
          <p:spPr bwMode="auto">
            <a:xfrm>
              <a:off x="1766" y="1794"/>
              <a:ext cx="381" cy="106"/>
            </a:xfrm>
            <a:custGeom>
              <a:avLst/>
              <a:gdLst>
                <a:gd name="T0" fmla="*/ 0 w 381"/>
                <a:gd name="T1" fmla="*/ 106 h 106"/>
                <a:gd name="T2" fmla="*/ 262 w 381"/>
                <a:gd name="T3" fmla="*/ 106 h 106"/>
                <a:gd name="T4" fmla="*/ 262 w 381"/>
                <a:gd name="T5" fmla="*/ 0 h 106"/>
                <a:gd name="T6" fmla="*/ 381 w 381"/>
                <a:gd name="T7" fmla="*/ 0 h 106"/>
                <a:gd name="T8" fmla="*/ 0 60000 65536"/>
                <a:gd name="T9" fmla="*/ 0 60000 65536"/>
                <a:gd name="T10" fmla="*/ 0 60000 65536"/>
                <a:gd name="T11" fmla="*/ 0 60000 65536"/>
                <a:gd name="T12" fmla="*/ 0 w 381"/>
                <a:gd name="T13" fmla="*/ 0 h 106"/>
                <a:gd name="T14" fmla="*/ 381 w 381"/>
                <a:gd name="T15" fmla="*/ 106 h 106"/>
              </a:gdLst>
              <a:ahLst/>
              <a:cxnLst>
                <a:cxn ang="T8">
                  <a:pos x="T0" y="T1"/>
                </a:cxn>
                <a:cxn ang="T9">
                  <a:pos x="T2" y="T3"/>
                </a:cxn>
                <a:cxn ang="T10">
                  <a:pos x="T4" y="T5"/>
                </a:cxn>
                <a:cxn ang="T11">
                  <a:pos x="T6" y="T7"/>
                </a:cxn>
              </a:cxnLst>
              <a:rect l="T12" t="T13" r="T14" b="T15"/>
              <a:pathLst>
                <a:path w="381" h="106">
                  <a:moveTo>
                    <a:pt x="0" y="106"/>
                  </a:moveTo>
                  <a:lnTo>
                    <a:pt x="262" y="106"/>
                  </a:lnTo>
                  <a:lnTo>
                    <a:pt x="262" y="0"/>
                  </a:lnTo>
                  <a:lnTo>
                    <a:pt x="381" y="0"/>
                  </a:lnTo>
                </a:path>
              </a:pathLst>
            </a:custGeom>
            <a:noFill/>
            <a:ln w="206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42008" name="Line 20">
              <a:extLst>
                <a:ext uri="{FF2B5EF4-FFF2-40B4-BE49-F238E27FC236}">
                  <a16:creationId xmlns:a16="http://schemas.microsoft.com/office/drawing/2014/main" id="{764777F2-80C6-4768-B5BE-26A5BAC5DFC1}"/>
                </a:ext>
              </a:extLst>
            </p:cNvPr>
            <p:cNvSpPr>
              <a:spLocks noChangeShapeType="1"/>
            </p:cNvSpPr>
            <p:nvPr/>
          </p:nvSpPr>
          <p:spPr bwMode="auto">
            <a:xfrm>
              <a:off x="2441" y="1709"/>
              <a:ext cx="141"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42009" name="Freeform 21">
              <a:extLst>
                <a:ext uri="{FF2B5EF4-FFF2-40B4-BE49-F238E27FC236}">
                  <a16:creationId xmlns:a16="http://schemas.microsoft.com/office/drawing/2014/main" id="{D731B060-9053-4A0F-96B4-2417170D6E9E}"/>
                </a:ext>
              </a:extLst>
            </p:cNvPr>
            <p:cNvSpPr>
              <a:spLocks/>
            </p:cNvSpPr>
            <p:nvPr/>
          </p:nvSpPr>
          <p:spPr bwMode="auto">
            <a:xfrm>
              <a:off x="1547" y="1772"/>
              <a:ext cx="203" cy="259"/>
            </a:xfrm>
            <a:custGeom>
              <a:avLst/>
              <a:gdLst>
                <a:gd name="T0" fmla="*/ 0 w 203"/>
                <a:gd name="T1" fmla="*/ 259 h 259"/>
                <a:gd name="T2" fmla="*/ 203 w 203"/>
                <a:gd name="T3" fmla="*/ 131 h 259"/>
                <a:gd name="T4" fmla="*/ 0 w 203"/>
                <a:gd name="T5" fmla="*/ 0 h 259"/>
                <a:gd name="T6" fmla="*/ 0 w 203"/>
                <a:gd name="T7" fmla="*/ 259 h 259"/>
                <a:gd name="T8" fmla="*/ 0 60000 65536"/>
                <a:gd name="T9" fmla="*/ 0 60000 65536"/>
                <a:gd name="T10" fmla="*/ 0 60000 65536"/>
                <a:gd name="T11" fmla="*/ 0 60000 65536"/>
                <a:gd name="T12" fmla="*/ 0 w 203"/>
                <a:gd name="T13" fmla="*/ 0 h 259"/>
                <a:gd name="T14" fmla="*/ 203 w 203"/>
                <a:gd name="T15" fmla="*/ 259 h 259"/>
              </a:gdLst>
              <a:ahLst/>
              <a:cxnLst>
                <a:cxn ang="T8">
                  <a:pos x="T0" y="T1"/>
                </a:cxn>
                <a:cxn ang="T9">
                  <a:pos x="T2" y="T3"/>
                </a:cxn>
                <a:cxn ang="T10">
                  <a:pos x="T4" y="T5"/>
                </a:cxn>
                <a:cxn ang="T11">
                  <a:pos x="T6" y="T7"/>
                </a:cxn>
              </a:cxnLst>
              <a:rect l="T12" t="T13" r="T14" b="T15"/>
              <a:pathLst>
                <a:path w="203" h="259">
                  <a:moveTo>
                    <a:pt x="0" y="259"/>
                  </a:moveTo>
                  <a:lnTo>
                    <a:pt x="203" y="131"/>
                  </a:lnTo>
                  <a:lnTo>
                    <a:pt x="0" y="0"/>
                  </a:lnTo>
                  <a:lnTo>
                    <a:pt x="0" y="259"/>
                  </a:lnTo>
                  <a:close/>
                </a:path>
              </a:pathLst>
            </a:custGeom>
            <a:solidFill>
              <a:srgbClr val="FFFFFF"/>
            </a:solidFill>
            <a:ln w="15875">
              <a:solidFill>
                <a:srgbClr val="0078C1"/>
              </a:solidFill>
              <a:miter lim="800000"/>
              <a:headEnd/>
              <a:tailEnd/>
            </a:ln>
          </p:spPr>
          <p:txBody>
            <a:bodyPr/>
            <a:lstStyle/>
            <a:p>
              <a:endParaRPr lang="pt-BR"/>
            </a:p>
          </p:txBody>
        </p:sp>
        <p:sp>
          <p:nvSpPr>
            <p:cNvPr id="42010" name="Oval 22">
              <a:extLst>
                <a:ext uri="{FF2B5EF4-FFF2-40B4-BE49-F238E27FC236}">
                  <a16:creationId xmlns:a16="http://schemas.microsoft.com/office/drawing/2014/main" id="{0F8FA10F-395A-4FE2-AA97-BE0AD79C95C1}"/>
                </a:ext>
              </a:extLst>
            </p:cNvPr>
            <p:cNvSpPr>
              <a:spLocks noChangeArrowheads="1"/>
            </p:cNvSpPr>
            <p:nvPr/>
          </p:nvSpPr>
          <p:spPr bwMode="auto">
            <a:xfrm>
              <a:off x="1753" y="1878"/>
              <a:ext cx="47" cy="47"/>
            </a:xfrm>
            <a:prstGeom prst="ellipse">
              <a:avLst/>
            </a:prstGeom>
            <a:solidFill>
              <a:srgbClr val="FFFFFF"/>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42011" name="Freeform 23">
              <a:extLst>
                <a:ext uri="{FF2B5EF4-FFF2-40B4-BE49-F238E27FC236}">
                  <a16:creationId xmlns:a16="http://schemas.microsoft.com/office/drawing/2014/main" id="{5E2E1EBC-CE5A-4016-A402-2D6EAD329CB4}"/>
                </a:ext>
              </a:extLst>
            </p:cNvPr>
            <p:cNvSpPr>
              <a:spLocks/>
            </p:cNvSpPr>
            <p:nvPr/>
          </p:nvSpPr>
          <p:spPr bwMode="auto">
            <a:xfrm>
              <a:off x="1331" y="1578"/>
              <a:ext cx="213" cy="1004"/>
            </a:xfrm>
            <a:custGeom>
              <a:avLst/>
              <a:gdLst>
                <a:gd name="T0" fmla="*/ 0 w 213"/>
                <a:gd name="T1" fmla="*/ 0 h 1004"/>
                <a:gd name="T2" fmla="*/ 0 w 213"/>
                <a:gd name="T3" fmla="*/ 1004 h 1004"/>
                <a:gd name="T4" fmla="*/ 213 w 213"/>
                <a:gd name="T5" fmla="*/ 1004 h 1004"/>
                <a:gd name="T6" fmla="*/ 0 60000 65536"/>
                <a:gd name="T7" fmla="*/ 0 60000 65536"/>
                <a:gd name="T8" fmla="*/ 0 60000 65536"/>
                <a:gd name="T9" fmla="*/ 0 w 213"/>
                <a:gd name="T10" fmla="*/ 0 h 1004"/>
                <a:gd name="T11" fmla="*/ 213 w 213"/>
                <a:gd name="T12" fmla="*/ 1004 h 1004"/>
              </a:gdLst>
              <a:ahLst/>
              <a:cxnLst>
                <a:cxn ang="T6">
                  <a:pos x="T0" y="T1"/>
                </a:cxn>
                <a:cxn ang="T7">
                  <a:pos x="T2" y="T3"/>
                </a:cxn>
                <a:cxn ang="T8">
                  <a:pos x="T4" y="T5"/>
                </a:cxn>
              </a:cxnLst>
              <a:rect l="T9" t="T10" r="T11" b="T12"/>
              <a:pathLst>
                <a:path w="213" h="1004">
                  <a:moveTo>
                    <a:pt x="0" y="0"/>
                  </a:moveTo>
                  <a:lnTo>
                    <a:pt x="0" y="1004"/>
                  </a:lnTo>
                  <a:lnTo>
                    <a:pt x="213" y="1004"/>
                  </a:lnTo>
                </a:path>
              </a:pathLst>
            </a:custGeom>
            <a:noFill/>
            <a:ln w="206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42012" name="Line 24">
              <a:extLst>
                <a:ext uri="{FF2B5EF4-FFF2-40B4-BE49-F238E27FC236}">
                  <a16:creationId xmlns:a16="http://schemas.microsoft.com/office/drawing/2014/main" id="{140A68F7-3DF7-4732-B157-527710FBA4CA}"/>
                </a:ext>
              </a:extLst>
            </p:cNvPr>
            <p:cNvSpPr>
              <a:spLocks noChangeShapeType="1"/>
            </p:cNvSpPr>
            <p:nvPr/>
          </p:nvSpPr>
          <p:spPr bwMode="auto">
            <a:xfrm flipV="1">
              <a:off x="1231" y="1900"/>
              <a:ext cx="1" cy="847"/>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42013" name="Rectangle 25">
              <a:extLst>
                <a:ext uri="{FF2B5EF4-FFF2-40B4-BE49-F238E27FC236}">
                  <a16:creationId xmlns:a16="http://schemas.microsoft.com/office/drawing/2014/main" id="{690ECA6B-3CF3-403B-8983-94A5B829A185}"/>
                </a:ext>
              </a:extLst>
            </p:cNvPr>
            <p:cNvSpPr>
              <a:spLocks noChangeArrowheads="1"/>
            </p:cNvSpPr>
            <p:nvPr/>
          </p:nvSpPr>
          <p:spPr bwMode="auto">
            <a:xfrm>
              <a:off x="1056" y="1348"/>
              <a:ext cx="4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a</a:t>
              </a:r>
              <a:endParaRPr lang="en-US" altLang="en-US">
                <a:latin typeface="Times New Roman" panose="02020603050405020304" pitchFamily="18" charset="0"/>
              </a:endParaRPr>
            </a:p>
          </p:txBody>
        </p:sp>
        <p:sp>
          <p:nvSpPr>
            <p:cNvPr id="42014" name="Rectangle 26">
              <a:extLst>
                <a:ext uri="{FF2B5EF4-FFF2-40B4-BE49-F238E27FC236}">
                  <a16:creationId xmlns:a16="http://schemas.microsoft.com/office/drawing/2014/main" id="{E0370436-5FC4-4CB3-B238-8CB71A5A8F8D}"/>
                </a:ext>
              </a:extLst>
            </p:cNvPr>
            <p:cNvSpPr>
              <a:spLocks noChangeArrowheads="1"/>
            </p:cNvSpPr>
            <p:nvPr/>
          </p:nvSpPr>
          <p:spPr bwMode="auto">
            <a:xfrm>
              <a:off x="1047" y="1513"/>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b</a:t>
              </a:r>
              <a:endParaRPr lang="en-US" altLang="en-US">
                <a:latin typeface="Times New Roman" panose="02020603050405020304" pitchFamily="18" charset="0"/>
              </a:endParaRPr>
            </a:p>
          </p:txBody>
        </p:sp>
        <p:sp>
          <p:nvSpPr>
            <p:cNvPr id="42015" name="Rectangle 27">
              <a:extLst>
                <a:ext uri="{FF2B5EF4-FFF2-40B4-BE49-F238E27FC236}">
                  <a16:creationId xmlns:a16="http://schemas.microsoft.com/office/drawing/2014/main" id="{716BFBD5-E952-4B5B-B32D-C4E04F07C2C0}"/>
                </a:ext>
              </a:extLst>
            </p:cNvPr>
            <p:cNvSpPr>
              <a:spLocks noChangeArrowheads="1"/>
            </p:cNvSpPr>
            <p:nvPr/>
          </p:nvSpPr>
          <p:spPr bwMode="auto">
            <a:xfrm>
              <a:off x="1059" y="1838"/>
              <a:ext cx="4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c</a:t>
              </a:r>
              <a:endParaRPr lang="en-US" altLang="en-US">
                <a:latin typeface="Times New Roman" panose="02020603050405020304" pitchFamily="18" charset="0"/>
              </a:endParaRPr>
            </a:p>
          </p:txBody>
        </p:sp>
        <p:sp>
          <p:nvSpPr>
            <p:cNvPr id="42016" name="Rectangle 28">
              <a:extLst>
                <a:ext uri="{FF2B5EF4-FFF2-40B4-BE49-F238E27FC236}">
                  <a16:creationId xmlns:a16="http://schemas.microsoft.com/office/drawing/2014/main" id="{19FB1F41-E4BC-4A39-AC1F-08474F9138B0}"/>
                </a:ext>
              </a:extLst>
            </p:cNvPr>
            <p:cNvSpPr>
              <a:spLocks noChangeArrowheads="1"/>
            </p:cNvSpPr>
            <p:nvPr/>
          </p:nvSpPr>
          <p:spPr bwMode="auto">
            <a:xfrm>
              <a:off x="2598" y="1655"/>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F</a:t>
              </a:r>
              <a:endParaRPr lang="en-US" altLang="en-US">
                <a:latin typeface="Times New Roman" panose="02020603050405020304" pitchFamily="18" charset="0"/>
              </a:endParaRPr>
            </a:p>
          </p:txBody>
        </p:sp>
        <p:sp>
          <p:nvSpPr>
            <p:cNvPr id="42017" name="Rectangle 29">
              <a:extLst>
                <a:ext uri="{FF2B5EF4-FFF2-40B4-BE49-F238E27FC236}">
                  <a16:creationId xmlns:a16="http://schemas.microsoft.com/office/drawing/2014/main" id="{63452910-0B08-443F-A572-B19D8DCA8CA0}"/>
                </a:ext>
              </a:extLst>
            </p:cNvPr>
            <p:cNvSpPr>
              <a:spLocks noChangeArrowheads="1"/>
            </p:cNvSpPr>
            <p:nvPr/>
          </p:nvSpPr>
          <p:spPr bwMode="auto">
            <a:xfrm>
              <a:off x="2598" y="2417"/>
              <a:ext cx="7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G</a:t>
              </a:r>
              <a:endParaRPr lang="en-US" altLang="en-US">
                <a:latin typeface="Times New Roman" panose="02020603050405020304" pitchFamily="18" charset="0"/>
              </a:endParaRPr>
            </a:p>
          </p:txBody>
        </p:sp>
        <p:sp>
          <p:nvSpPr>
            <p:cNvPr id="42018" name="Freeform 30">
              <a:extLst>
                <a:ext uri="{FF2B5EF4-FFF2-40B4-BE49-F238E27FC236}">
                  <a16:creationId xmlns:a16="http://schemas.microsoft.com/office/drawing/2014/main" id="{37D4430B-7FDF-4154-936B-B28DEC441BB0}"/>
                </a:ext>
              </a:extLst>
            </p:cNvPr>
            <p:cNvSpPr>
              <a:spLocks/>
            </p:cNvSpPr>
            <p:nvPr/>
          </p:nvSpPr>
          <p:spPr bwMode="auto">
            <a:xfrm>
              <a:off x="1547" y="2094"/>
              <a:ext cx="381" cy="334"/>
            </a:xfrm>
            <a:custGeom>
              <a:avLst/>
              <a:gdLst>
                <a:gd name="T0" fmla="*/ 0 w 122"/>
                <a:gd name="T1" fmla="*/ 2147483646 h 107"/>
                <a:gd name="T2" fmla="*/ 2147483646 w 122"/>
                <a:gd name="T3" fmla="*/ 2147483646 h 107"/>
                <a:gd name="T4" fmla="*/ 2147483646 w 122"/>
                <a:gd name="T5" fmla="*/ 2147483646 h 107"/>
                <a:gd name="T6" fmla="*/ 2147483646 w 122"/>
                <a:gd name="T7" fmla="*/ 0 h 107"/>
                <a:gd name="T8" fmla="*/ 0 w 122"/>
                <a:gd name="T9" fmla="*/ 0 h 107"/>
                <a:gd name="T10" fmla="*/ 0 w 122"/>
                <a:gd name="T11" fmla="*/ 2147483646 h 107"/>
                <a:gd name="T12" fmla="*/ 0 60000 65536"/>
                <a:gd name="T13" fmla="*/ 0 60000 65536"/>
                <a:gd name="T14" fmla="*/ 0 60000 65536"/>
                <a:gd name="T15" fmla="*/ 0 60000 65536"/>
                <a:gd name="T16" fmla="*/ 0 60000 65536"/>
                <a:gd name="T17" fmla="*/ 0 60000 65536"/>
                <a:gd name="T18" fmla="*/ 0 w 122"/>
                <a:gd name="T19" fmla="*/ 0 h 107"/>
                <a:gd name="T20" fmla="*/ 122 w 122"/>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22" h="107">
                  <a:moveTo>
                    <a:pt x="0" y="107"/>
                  </a:moveTo>
                  <a:cubicBezTo>
                    <a:pt x="69" y="107"/>
                    <a:pt x="69" y="107"/>
                    <a:pt x="69" y="107"/>
                  </a:cubicBezTo>
                  <a:cubicBezTo>
                    <a:pt x="98" y="107"/>
                    <a:pt x="122" y="83"/>
                    <a:pt x="122" y="54"/>
                  </a:cubicBezTo>
                  <a:cubicBezTo>
                    <a:pt x="122" y="24"/>
                    <a:pt x="98" y="0"/>
                    <a:pt x="69" y="0"/>
                  </a:cubicBezTo>
                  <a:cubicBezTo>
                    <a:pt x="0" y="0"/>
                    <a:pt x="0" y="0"/>
                    <a:pt x="0" y="0"/>
                  </a:cubicBezTo>
                  <a:lnTo>
                    <a:pt x="0" y="107"/>
                  </a:lnTo>
                  <a:close/>
                </a:path>
              </a:pathLst>
            </a:custGeom>
            <a:solidFill>
              <a:srgbClr val="FFFFFF"/>
            </a:solidFill>
            <a:ln w="15875">
              <a:solidFill>
                <a:srgbClr val="0078C1"/>
              </a:solidFill>
              <a:miter lim="800000"/>
              <a:headEnd/>
              <a:tailEnd/>
            </a:ln>
          </p:spPr>
          <p:txBody>
            <a:bodyPr/>
            <a:lstStyle/>
            <a:p>
              <a:endParaRPr lang="pt-BR"/>
            </a:p>
          </p:txBody>
        </p:sp>
        <p:sp>
          <p:nvSpPr>
            <p:cNvPr id="42019" name="Freeform 31">
              <a:extLst>
                <a:ext uri="{FF2B5EF4-FFF2-40B4-BE49-F238E27FC236}">
                  <a16:creationId xmlns:a16="http://schemas.microsoft.com/office/drawing/2014/main" id="{A489D850-3ACA-4EF9-9DD1-7F9544BFF5AA}"/>
                </a:ext>
              </a:extLst>
            </p:cNvPr>
            <p:cNvSpPr>
              <a:spLocks/>
            </p:cNvSpPr>
            <p:nvPr/>
          </p:nvSpPr>
          <p:spPr bwMode="auto">
            <a:xfrm>
              <a:off x="1547" y="2497"/>
              <a:ext cx="381" cy="335"/>
            </a:xfrm>
            <a:custGeom>
              <a:avLst/>
              <a:gdLst>
                <a:gd name="T0" fmla="*/ 0 w 122"/>
                <a:gd name="T1" fmla="*/ 2147483646 h 107"/>
                <a:gd name="T2" fmla="*/ 2147483646 w 122"/>
                <a:gd name="T3" fmla="*/ 2147483646 h 107"/>
                <a:gd name="T4" fmla="*/ 2147483646 w 122"/>
                <a:gd name="T5" fmla="*/ 2147483646 h 107"/>
                <a:gd name="T6" fmla="*/ 2147483646 w 122"/>
                <a:gd name="T7" fmla="*/ 0 h 107"/>
                <a:gd name="T8" fmla="*/ 0 w 122"/>
                <a:gd name="T9" fmla="*/ 0 h 107"/>
                <a:gd name="T10" fmla="*/ 0 w 122"/>
                <a:gd name="T11" fmla="*/ 2147483646 h 107"/>
                <a:gd name="T12" fmla="*/ 0 60000 65536"/>
                <a:gd name="T13" fmla="*/ 0 60000 65536"/>
                <a:gd name="T14" fmla="*/ 0 60000 65536"/>
                <a:gd name="T15" fmla="*/ 0 60000 65536"/>
                <a:gd name="T16" fmla="*/ 0 60000 65536"/>
                <a:gd name="T17" fmla="*/ 0 60000 65536"/>
                <a:gd name="T18" fmla="*/ 0 w 122"/>
                <a:gd name="T19" fmla="*/ 0 h 107"/>
                <a:gd name="T20" fmla="*/ 122 w 122"/>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22" h="107">
                  <a:moveTo>
                    <a:pt x="0" y="107"/>
                  </a:moveTo>
                  <a:cubicBezTo>
                    <a:pt x="69" y="107"/>
                    <a:pt x="69" y="107"/>
                    <a:pt x="69" y="107"/>
                  </a:cubicBezTo>
                  <a:cubicBezTo>
                    <a:pt x="98" y="107"/>
                    <a:pt x="122" y="83"/>
                    <a:pt x="122" y="54"/>
                  </a:cubicBezTo>
                  <a:cubicBezTo>
                    <a:pt x="122" y="24"/>
                    <a:pt x="98" y="0"/>
                    <a:pt x="69" y="0"/>
                  </a:cubicBezTo>
                  <a:cubicBezTo>
                    <a:pt x="0" y="0"/>
                    <a:pt x="0" y="0"/>
                    <a:pt x="0" y="0"/>
                  </a:cubicBezTo>
                  <a:lnTo>
                    <a:pt x="0" y="107"/>
                  </a:lnTo>
                  <a:close/>
                </a:path>
              </a:pathLst>
            </a:custGeom>
            <a:solidFill>
              <a:srgbClr val="FFFFFF"/>
            </a:solidFill>
            <a:ln w="15875">
              <a:solidFill>
                <a:srgbClr val="0078C1"/>
              </a:solidFill>
              <a:miter lim="800000"/>
              <a:headEnd/>
              <a:tailEnd/>
            </a:ln>
          </p:spPr>
          <p:txBody>
            <a:bodyPr/>
            <a:lstStyle/>
            <a:p>
              <a:endParaRPr lang="pt-BR"/>
            </a:p>
          </p:txBody>
        </p:sp>
        <p:sp>
          <p:nvSpPr>
            <p:cNvPr id="42020" name="Freeform 32">
              <a:extLst>
                <a:ext uri="{FF2B5EF4-FFF2-40B4-BE49-F238E27FC236}">
                  <a16:creationId xmlns:a16="http://schemas.microsoft.com/office/drawing/2014/main" id="{4BF2F990-D32B-4792-AF8E-120C00536E59}"/>
                </a:ext>
              </a:extLst>
            </p:cNvPr>
            <p:cNvSpPr>
              <a:spLocks/>
            </p:cNvSpPr>
            <p:nvPr/>
          </p:nvSpPr>
          <p:spPr bwMode="auto">
            <a:xfrm>
              <a:off x="2103" y="2307"/>
              <a:ext cx="338" cy="334"/>
            </a:xfrm>
            <a:custGeom>
              <a:avLst/>
              <a:gdLst>
                <a:gd name="T0" fmla="*/ 2147483646 w 108"/>
                <a:gd name="T1" fmla="*/ 2147483646 h 107"/>
                <a:gd name="T2" fmla="*/ 0 w 108"/>
                <a:gd name="T3" fmla="*/ 2147483646 h 107"/>
                <a:gd name="T4" fmla="*/ 2147483646 w 108"/>
                <a:gd name="T5" fmla="*/ 2147483646 h 107"/>
                <a:gd name="T6" fmla="*/ 2147483646 w 108"/>
                <a:gd name="T7" fmla="*/ 2147483646 h 107"/>
                <a:gd name="T8" fmla="*/ 0 w 108"/>
                <a:gd name="T9" fmla="*/ 0 h 107"/>
                <a:gd name="T10" fmla="*/ 2147483646 w 108"/>
                <a:gd name="T11" fmla="*/ 2147483646 h 107"/>
                <a:gd name="T12" fmla="*/ 0 60000 65536"/>
                <a:gd name="T13" fmla="*/ 0 60000 65536"/>
                <a:gd name="T14" fmla="*/ 0 60000 65536"/>
                <a:gd name="T15" fmla="*/ 0 60000 65536"/>
                <a:gd name="T16" fmla="*/ 0 60000 65536"/>
                <a:gd name="T17" fmla="*/ 0 60000 65536"/>
                <a:gd name="T18" fmla="*/ 0 w 108"/>
                <a:gd name="T19" fmla="*/ 0 h 107"/>
                <a:gd name="T20" fmla="*/ 108 w 108"/>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08" h="107">
                  <a:moveTo>
                    <a:pt x="108" y="53"/>
                  </a:moveTo>
                  <a:cubicBezTo>
                    <a:pt x="108" y="53"/>
                    <a:pt x="83" y="107"/>
                    <a:pt x="0" y="107"/>
                  </a:cubicBezTo>
                  <a:cubicBezTo>
                    <a:pt x="0" y="107"/>
                    <a:pt x="17" y="101"/>
                    <a:pt x="17" y="54"/>
                  </a:cubicBezTo>
                  <a:cubicBezTo>
                    <a:pt x="17" y="53"/>
                    <a:pt x="17" y="53"/>
                    <a:pt x="17" y="53"/>
                  </a:cubicBezTo>
                  <a:cubicBezTo>
                    <a:pt x="17" y="6"/>
                    <a:pt x="0" y="0"/>
                    <a:pt x="0" y="0"/>
                  </a:cubicBezTo>
                  <a:cubicBezTo>
                    <a:pt x="83" y="0"/>
                    <a:pt x="108" y="53"/>
                    <a:pt x="108" y="53"/>
                  </a:cubicBezTo>
                  <a:close/>
                </a:path>
              </a:pathLst>
            </a:custGeom>
            <a:solidFill>
              <a:srgbClr val="FFFFFF"/>
            </a:solidFill>
            <a:ln w="15875">
              <a:solidFill>
                <a:srgbClr val="0078C1"/>
              </a:solidFill>
              <a:miter lim="800000"/>
              <a:headEnd/>
              <a:tailEnd/>
            </a:ln>
          </p:spPr>
          <p:txBody>
            <a:bodyPr/>
            <a:lstStyle/>
            <a:p>
              <a:endParaRPr lang="pt-BR"/>
            </a:p>
          </p:txBody>
        </p:sp>
        <p:sp>
          <p:nvSpPr>
            <p:cNvPr id="42021" name="Freeform 33">
              <a:extLst>
                <a:ext uri="{FF2B5EF4-FFF2-40B4-BE49-F238E27FC236}">
                  <a16:creationId xmlns:a16="http://schemas.microsoft.com/office/drawing/2014/main" id="{82EE0CAF-99ED-4F44-8690-32CEA6D4A242}"/>
                </a:ext>
              </a:extLst>
            </p:cNvPr>
            <p:cNvSpPr>
              <a:spLocks/>
            </p:cNvSpPr>
            <p:nvPr/>
          </p:nvSpPr>
          <p:spPr bwMode="auto">
            <a:xfrm>
              <a:off x="1547" y="1331"/>
              <a:ext cx="381" cy="335"/>
            </a:xfrm>
            <a:custGeom>
              <a:avLst/>
              <a:gdLst>
                <a:gd name="T0" fmla="*/ 0 w 122"/>
                <a:gd name="T1" fmla="*/ 2147483646 h 107"/>
                <a:gd name="T2" fmla="*/ 2147483646 w 122"/>
                <a:gd name="T3" fmla="*/ 2147483646 h 107"/>
                <a:gd name="T4" fmla="*/ 2147483646 w 122"/>
                <a:gd name="T5" fmla="*/ 2147483646 h 107"/>
                <a:gd name="T6" fmla="*/ 2147483646 w 122"/>
                <a:gd name="T7" fmla="*/ 0 h 107"/>
                <a:gd name="T8" fmla="*/ 0 w 122"/>
                <a:gd name="T9" fmla="*/ 0 h 107"/>
                <a:gd name="T10" fmla="*/ 0 w 122"/>
                <a:gd name="T11" fmla="*/ 2147483646 h 107"/>
                <a:gd name="T12" fmla="*/ 0 60000 65536"/>
                <a:gd name="T13" fmla="*/ 0 60000 65536"/>
                <a:gd name="T14" fmla="*/ 0 60000 65536"/>
                <a:gd name="T15" fmla="*/ 0 60000 65536"/>
                <a:gd name="T16" fmla="*/ 0 60000 65536"/>
                <a:gd name="T17" fmla="*/ 0 60000 65536"/>
                <a:gd name="T18" fmla="*/ 0 w 122"/>
                <a:gd name="T19" fmla="*/ 0 h 107"/>
                <a:gd name="T20" fmla="*/ 122 w 122"/>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22" h="107">
                  <a:moveTo>
                    <a:pt x="0" y="107"/>
                  </a:moveTo>
                  <a:cubicBezTo>
                    <a:pt x="69" y="107"/>
                    <a:pt x="69" y="107"/>
                    <a:pt x="69" y="107"/>
                  </a:cubicBezTo>
                  <a:cubicBezTo>
                    <a:pt x="98" y="107"/>
                    <a:pt x="122" y="83"/>
                    <a:pt x="122" y="54"/>
                  </a:cubicBezTo>
                  <a:cubicBezTo>
                    <a:pt x="122" y="24"/>
                    <a:pt x="98" y="0"/>
                    <a:pt x="69" y="0"/>
                  </a:cubicBezTo>
                  <a:cubicBezTo>
                    <a:pt x="0" y="0"/>
                    <a:pt x="0" y="0"/>
                    <a:pt x="0" y="0"/>
                  </a:cubicBezTo>
                  <a:lnTo>
                    <a:pt x="0" y="107"/>
                  </a:lnTo>
                  <a:close/>
                </a:path>
              </a:pathLst>
            </a:custGeom>
            <a:solidFill>
              <a:srgbClr val="FFFFFF"/>
            </a:solidFill>
            <a:ln w="15875">
              <a:solidFill>
                <a:srgbClr val="0078C1"/>
              </a:solidFill>
              <a:miter lim="800000"/>
              <a:headEnd/>
              <a:tailEnd/>
            </a:ln>
          </p:spPr>
          <p:txBody>
            <a:bodyPr/>
            <a:lstStyle/>
            <a:p>
              <a:endParaRPr lang="pt-BR"/>
            </a:p>
          </p:txBody>
        </p:sp>
        <p:sp>
          <p:nvSpPr>
            <p:cNvPr id="42022" name="Freeform 34">
              <a:extLst>
                <a:ext uri="{FF2B5EF4-FFF2-40B4-BE49-F238E27FC236}">
                  <a16:creationId xmlns:a16="http://schemas.microsoft.com/office/drawing/2014/main" id="{9990E16D-0B1D-49C1-9B12-BE4DFBF48C7A}"/>
                </a:ext>
              </a:extLst>
            </p:cNvPr>
            <p:cNvSpPr>
              <a:spLocks/>
            </p:cNvSpPr>
            <p:nvPr/>
          </p:nvSpPr>
          <p:spPr bwMode="auto">
            <a:xfrm>
              <a:off x="2103" y="1544"/>
              <a:ext cx="338" cy="334"/>
            </a:xfrm>
            <a:custGeom>
              <a:avLst/>
              <a:gdLst>
                <a:gd name="T0" fmla="*/ 2147483646 w 108"/>
                <a:gd name="T1" fmla="*/ 2147483646 h 107"/>
                <a:gd name="T2" fmla="*/ 0 w 108"/>
                <a:gd name="T3" fmla="*/ 2147483646 h 107"/>
                <a:gd name="T4" fmla="*/ 2147483646 w 108"/>
                <a:gd name="T5" fmla="*/ 2147483646 h 107"/>
                <a:gd name="T6" fmla="*/ 2147483646 w 108"/>
                <a:gd name="T7" fmla="*/ 2147483646 h 107"/>
                <a:gd name="T8" fmla="*/ 0 w 108"/>
                <a:gd name="T9" fmla="*/ 0 h 107"/>
                <a:gd name="T10" fmla="*/ 2147483646 w 108"/>
                <a:gd name="T11" fmla="*/ 2147483646 h 107"/>
                <a:gd name="T12" fmla="*/ 0 60000 65536"/>
                <a:gd name="T13" fmla="*/ 0 60000 65536"/>
                <a:gd name="T14" fmla="*/ 0 60000 65536"/>
                <a:gd name="T15" fmla="*/ 0 60000 65536"/>
                <a:gd name="T16" fmla="*/ 0 60000 65536"/>
                <a:gd name="T17" fmla="*/ 0 60000 65536"/>
                <a:gd name="T18" fmla="*/ 0 w 108"/>
                <a:gd name="T19" fmla="*/ 0 h 107"/>
                <a:gd name="T20" fmla="*/ 108 w 108"/>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08" h="107">
                  <a:moveTo>
                    <a:pt x="108" y="53"/>
                  </a:moveTo>
                  <a:cubicBezTo>
                    <a:pt x="108" y="53"/>
                    <a:pt x="83" y="107"/>
                    <a:pt x="0" y="107"/>
                  </a:cubicBezTo>
                  <a:cubicBezTo>
                    <a:pt x="0" y="107"/>
                    <a:pt x="17" y="101"/>
                    <a:pt x="17" y="54"/>
                  </a:cubicBezTo>
                  <a:cubicBezTo>
                    <a:pt x="17" y="53"/>
                    <a:pt x="17" y="53"/>
                    <a:pt x="17" y="53"/>
                  </a:cubicBezTo>
                  <a:cubicBezTo>
                    <a:pt x="17" y="6"/>
                    <a:pt x="0" y="0"/>
                    <a:pt x="0" y="0"/>
                  </a:cubicBezTo>
                  <a:cubicBezTo>
                    <a:pt x="83" y="0"/>
                    <a:pt x="108" y="53"/>
                    <a:pt x="108" y="53"/>
                  </a:cubicBezTo>
                  <a:close/>
                </a:path>
              </a:pathLst>
            </a:custGeom>
            <a:solidFill>
              <a:srgbClr val="FFFFFF"/>
            </a:solidFill>
            <a:ln w="15875">
              <a:solidFill>
                <a:srgbClr val="0078C1"/>
              </a:solidFill>
              <a:miter lim="800000"/>
              <a:headEnd/>
              <a:tailEnd/>
            </a:ln>
          </p:spPr>
          <p:txBody>
            <a:bodyPr/>
            <a:lstStyle/>
            <a:p>
              <a:endParaRPr lang="pt-BR"/>
            </a:p>
          </p:txBody>
        </p:sp>
        <p:sp>
          <p:nvSpPr>
            <p:cNvPr id="42023" name="Rectangle 35">
              <a:extLst>
                <a:ext uri="{FF2B5EF4-FFF2-40B4-BE49-F238E27FC236}">
                  <a16:creationId xmlns:a16="http://schemas.microsoft.com/office/drawing/2014/main" id="{B46AD7B9-05A7-46C7-8459-4DF273D45288}"/>
                </a:ext>
              </a:extLst>
            </p:cNvPr>
            <p:cNvSpPr>
              <a:spLocks noChangeArrowheads="1"/>
            </p:cNvSpPr>
            <p:nvPr/>
          </p:nvSpPr>
          <p:spPr bwMode="auto">
            <a:xfrm>
              <a:off x="1804" y="2878"/>
              <a:ext cx="3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a:t>
              </a:r>
              <a:endParaRPr lang="en-US" altLang="en-US">
                <a:latin typeface="Times New Roman" panose="02020603050405020304" pitchFamily="18" charset="0"/>
              </a:endParaRPr>
            </a:p>
          </p:txBody>
        </p:sp>
        <p:sp>
          <p:nvSpPr>
            <p:cNvPr id="42024" name="Rectangle 36">
              <a:extLst>
                <a:ext uri="{FF2B5EF4-FFF2-40B4-BE49-F238E27FC236}">
                  <a16:creationId xmlns:a16="http://schemas.microsoft.com/office/drawing/2014/main" id="{19389CD5-86E7-42A4-9288-3E66A43AB231}"/>
                </a:ext>
              </a:extLst>
            </p:cNvPr>
            <p:cNvSpPr>
              <a:spLocks noChangeArrowheads="1"/>
            </p:cNvSpPr>
            <p:nvPr/>
          </p:nvSpPr>
          <p:spPr bwMode="auto">
            <a:xfrm>
              <a:off x="1832" y="2878"/>
              <a:ext cx="4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a</a:t>
              </a:r>
              <a:endParaRPr lang="en-US" altLang="en-US">
                <a:latin typeface="Times New Roman" panose="02020603050405020304" pitchFamily="18" charset="0"/>
              </a:endParaRPr>
            </a:p>
          </p:txBody>
        </p:sp>
        <p:sp>
          <p:nvSpPr>
            <p:cNvPr id="42025" name="Rectangle 37">
              <a:extLst>
                <a:ext uri="{FF2B5EF4-FFF2-40B4-BE49-F238E27FC236}">
                  <a16:creationId xmlns:a16="http://schemas.microsoft.com/office/drawing/2014/main" id="{C2D6DBFD-1995-47E7-896D-B5119315CF74}"/>
                </a:ext>
              </a:extLst>
            </p:cNvPr>
            <p:cNvSpPr>
              <a:spLocks noChangeArrowheads="1"/>
            </p:cNvSpPr>
            <p:nvPr/>
          </p:nvSpPr>
          <p:spPr bwMode="auto">
            <a:xfrm>
              <a:off x="1881" y="2878"/>
              <a:ext cx="3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a:t>
              </a:r>
              <a:endParaRPr lang="en-US" altLang="en-US">
                <a:latin typeface="Times New Roman" panose="02020603050405020304" pitchFamily="18" charset="0"/>
              </a:endParaRPr>
            </a:p>
          </p:txBody>
        </p:sp>
        <p:sp>
          <p:nvSpPr>
            <p:cNvPr id="42026" name="Line 38">
              <a:extLst>
                <a:ext uri="{FF2B5EF4-FFF2-40B4-BE49-F238E27FC236}">
                  <a16:creationId xmlns:a16="http://schemas.microsoft.com/office/drawing/2014/main" id="{08A0BD73-2B10-4D0F-B28B-F6241BAABE89}"/>
                </a:ext>
              </a:extLst>
            </p:cNvPr>
            <p:cNvSpPr>
              <a:spLocks noChangeShapeType="1"/>
            </p:cNvSpPr>
            <p:nvPr/>
          </p:nvSpPr>
          <p:spPr bwMode="auto">
            <a:xfrm>
              <a:off x="3305" y="2672"/>
              <a:ext cx="313"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42027" name="Freeform 39">
              <a:extLst>
                <a:ext uri="{FF2B5EF4-FFF2-40B4-BE49-F238E27FC236}">
                  <a16:creationId xmlns:a16="http://schemas.microsoft.com/office/drawing/2014/main" id="{2CE1363C-36B0-4B8F-BB14-1F458D60E208}"/>
                </a:ext>
              </a:extLst>
            </p:cNvPr>
            <p:cNvSpPr>
              <a:spLocks/>
            </p:cNvSpPr>
            <p:nvPr/>
          </p:nvSpPr>
          <p:spPr bwMode="auto">
            <a:xfrm>
              <a:off x="4005" y="2482"/>
              <a:ext cx="216" cy="106"/>
            </a:xfrm>
            <a:custGeom>
              <a:avLst/>
              <a:gdLst>
                <a:gd name="T0" fmla="*/ 0 w 216"/>
                <a:gd name="T1" fmla="*/ 106 h 106"/>
                <a:gd name="T2" fmla="*/ 97 w 216"/>
                <a:gd name="T3" fmla="*/ 106 h 106"/>
                <a:gd name="T4" fmla="*/ 97 w 216"/>
                <a:gd name="T5" fmla="*/ 0 h 106"/>
                <a:gd name="T6" fmla="*/ 216 w 216"/>
                <a:gd name="T7" fmla="*/ 0 h 106"/>
                <a:gd name="T8" fmla="*/ 0 60000 65536"/>
                <a:gd name="T9" fmla="*/ 0 60000 65536"/>
                <a:gd name="T10" fmla="*/ 0 60000 65536"/>
                <a:gd name="T11" fmla="*/ 0 60000 65536"/>
                <a:gd name="T12" fmla="*/ 0 w 216"/>
                <a:gd name="T13" fmla="*/ 0 h 106"/>
                <a:gd name="T14" fmla="*/ 216 w 216"/>
                <a:gd name="T15" fmla="*/ 106 h 106"/>
              </a:gdLst>
              <a:ahLst/>
              <a:cxnLst>
                <a:cxn ang="T8">
                  <a:pos x="T0" y="T1"/>
                </a:cxn>
                <a:cxn ang="T9">
                  <a:pos x="T2" y="T3"/>
                </a:cxn>
                <a:cxn ang="T10">
                  <a:pos x="T4" y="T5"/>
                </a:cxn>
                <a:cxn ang="T11">
                  <a:pos x="T6" y="T7"/>
                </a:cxn>
              </a:cxnLst>
              <a:rect l="T12" t="T13" r="T14" b="T15"/>
              <a:pathLst>
                <a:path w="216" h="106">
                  <a:moveTo>
                    <a:pt x="0" y="106"/>
                  </a:moveTo>
                  <a:lnTo>
                    <a:pt x="97" y="106"/>
                  </a:lnTo>
                  <a:lnTo>
                    <a:pt x="97" y="0"/>
                  </a:lnTo>
                  <a:lnTo>
                    <a:pt x="216" y="0"/>
                  </a:lnTo>
                </a:path>
              </a:pathLst>
            </a:custGeom>
            <a:noFill/>
            <a:ln w="206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42028" name="Line 40">
              <a:extLst>
                <a:ext uri="{FF2B5EF4-FFF2-40B4-BE49-F238E27FC236}">
                  <a16:creationId xmlns:a16="http://schemas.microsoft.com/office/drawing/2014/main" id="{9E4EBA9D-62F5-41CC-84B6-B54D18C42068}"/>
                </a:ext>
              </a:extLst>
            </p:cNvPr>
            <p:cNvSpPr>
              <a:spLocks noChangeShapeType="1"/>
            </p:cNvSpPr>
            <p:nvPr/>
          </p:nvSpPr>
          <p:spPr bwMode="auto">
            <a:xfrm>
              <a:off x="4515" y="2397"/>
              <a:ext cx="141"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42029" name="Oval 41">
              <a:extLst>
                <a:ext uri="{FF2B5EF4-FFF2-40B4-BE49-F238E27FC236}">
                  <a16:creationId xmlns:a16="http://schemas.microsoft.com/office/drawing/2014/main" id="{56C6A4E3-6C45-43A0-AC84-7B611A7D69FD}"/>
                </a:ext>
              </a:extLst>
            </p:cNvPr>
            <p:cNvSpPr>
              <a:spLocks noChangeArrowheads="1"/>
            </p:cNvSpPr>
            <p:nvPr/>
          </p:nvSpPr>
          <p:spPr bwMode="auto">
            <a:xfrm>
              <a:off x="3380" y="1634"/>
              <a:ext cx="50" cy="47"/>
            </a:xfrm>
            <a:prstGeom prst="ellipse">
              <a:avLst/>
            </a:prstGeom>
            <a:solidFill>
              <a:srgbClr val="000000"/>
            </a:solidFill>
            <a:ln w="9525">
              <a:solidFill>
                <a:srgbClr val="000000"/>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42030" name="Oval 42">
              <a:extLst>
                <a:ext uri="{FF2B5EF4-FFF2-40B4-BE49-F238E27FC236}">
                  <a16:creationId xmlns:a16="http://schemas.microsoft.com/office/drawing/2014/main" id="{DA86F06E-0DA5-472A-BDDE-1C5A2283C6C6}"/>
                </a:ext>
              </a:extLst>
            </p:cNvPr>
            <p:cNvSpPr>
              <a:spLocks noChangeArrowheads="1"/>
            </p:cNvSpPr>
            <p:nvPr/>
          </p:nvSpPr>
          <p:spPr bwMode="auto">
            <a:xfrm>
              <a:off x="4074" y="1678"/>
              <a:ext cx="47" cy="47"/>
            </a:xfrm>
            <a:prstGeom prst="ellipse">
              <a:avLst/>
            </a:prstGeom>
            <a:solidFill>
              <a:srgbClr val="000000"/>
            </a:solidFill>
            <a:ln w="9525">
              <a:solidFill>
                <a:srgbClr val="000000"/>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42031" name="Oval 43">
              <a:extLst>
                <a:ext uri="{FF2B5EF4-FFF2-40B4-BE49-F238E27FC236}">
                  <a16:creationId xmlns:a16="http://schemas.microsoft.com/office/drawing/2014/main" id="{69F2CD39-8886-48A1-8EA4-B32BC72BE0B6}"/>
                </a:ext>
              </a:extLst>
            </p:cNvPr>
            <p:cNvSpPr>
              <a:spLocks noChangeArrowheads="1"/>
            </p:cNvSpPr>
            <p:nvPr/>
          </p:nvSpPr>
          <p:spPr bwMode="auto">
            <a:xfrm>
              <a:off x="3280" y="1953"/>
              <a:ext cx="47" cy="47"/>
            </a:xfrm>
            <a:prstGeom prst="ellipse">
              <a:avLst/>
            </a:prstGeom>
            <a:solidFill>
              <a:srgbClr val="000000"/>
            </a:solidFill>
            <a:ln w="9525">
              <a:solidFill>
                <a:srgbClr val="000000"/>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42032" name="Line 44">
              <a:extLst>
                <a:ext uri="{FF2B5EF4-FFF2-40B4-BE49-F238E27FC236}">
                  <a16:creationId xmlns:a16="http://schemas.microsoft.com/office/drawing/2014/main" id="{BEEBEBC5-0716-4512-9079-BF47A393F474}"/>
                </a:ext>
              </a:extLst>
            </p:cNvPr>
            <p:cNvSpPr>
              <a:spLocks noChangeShapeType="1"/>
            </p:cNvSpPr>
            <p:nvPr/>
          </p:nvSpPr>
          <p:spPr bwMode="auto">
            <a:xfrm>
              <a:off x="3199" y="1491"/>
              <a:ext cx="419"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42033" name="Line 45">
              <a:extLst>
                <a:ext uri="{FF2B5EF4-FFF2-40B4-BE49-F238E27FC236}">
                  <a16:creationId xmlns:a16="http://schemas.microsoft.com/office/drawing/2014/main" id="{65BF81AC-713D-4EC1-807A-479E12CC4AC4}"/>
                </a:ext>
              </a:extLst>
            </p:cNvPr>
            <p:cNvSpPr>
              <a:spLocks noChangeShapeType="1"/>
            </p:cNvSpPr>
            <p:nvPr/>
          </p:nvSpPr>
          <p:spPr bwMode="auto">
            <a:xfrm>
              <a:off x="3199" y="1656"/>
              <a:ext cx="419"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42034" name="Line 46">
              <a:extLst>
                <a:ext uri="{FF2B5EF4-FFF2-40B4-BE49-F238E27FC236}">
                  <a16:creationId xmlns:a16="http://schemas.microsoft.com/office/drawing/2014/main" id="{DEE37D38-F905-4BBD-8CE5-1FACE655503B}"/>
                </a:ext>
              </a:extLst>
            </p:cNvPr>
            <p:cNvSpPr>
              <a:spLocks noChangeShapeType="1"/>
            </p:cNvSpPr>
            <p:nvPr/>
          </p:nvSpPr>
          <p:spPr bwMode="auto">
            <a:xfrm>
              <a:off x="3199" y="1975"/>
              <a:ext cx="422"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42035" name="Line 47">
              <a:extLst>
                <a:ext uri="{FF2B5EF4-FFF2-40B4-BE49-F238E27FC236}">
                  <a16:creationId xmlns:a16="http://schemas.microsoft.com/office/drawing/2014/main" id="{A391FDFA-1806-49D6-9B54-AAB3F1F70FE2}"/>
                </a:ext>
              </a:extLst>
            </p:cNvPr>
            <p:cNvSpPr>
              <a:spLocks noChangeShapeType="1"/>
            </p:cNvSpPr>
            <p:nvPr/>
          </p:nvSpPr>
          <p:spPr bwMode="auto">
            <a:xfrm>
              <a:off x="4099" y="1700"/>
              <a:ext cx="122"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42036" name="Freeform 48">
              <a:extLst>
                <a:ext uri="{FF2B5EF4-FFF2-40B4-BE49-F238E27FC236}">
                  <a16:creationId xmlns:a16="http://schemas.microsoft.com/office/drawing/2014/main" id="{9C4AE1F0-8BDF-4BC0-9AAB-70D7A1029B90}"/>
                </a:ext>
              </a:extLst>
            </p:cNvPr>
            <p:cNvSpPr>
              <a:spLocks/>
            </p:cNvSpPr>
            <p:nvPr/>
          </p:nvSpPr>
          <p:spPr bwMode="auto">
            <a:xfrm>
              <a:off x="4005" y="1572"/>
              <a:ext cx="216" cy="741"/>
            </a:xfrm>
            <a:custGeom>
              <a:avLst/>
              <a:gdLst>
                <a:gd name="T0" fmla="*/ 0 w 216"/>
                <a:gd name="T1" fmla="*/ 0 h 741"/>
                <a:gd name="T2" fmla="*/ 94 w 216"/>
                <a:gd name="T3" fmla="*/ 0 h 741"/>
                <a:gd name="T4" fmla="*/ 94 w 216"/>
                <a:gd name="T5" fmla="*/ 75 h 741"/>
                <a:gd name="T6" fmla="*/ 94 w 216"/>
                <a:gd name="T7" fmla="*/ 613 h 741"/>
                <a:gd name="T8" fmla="*/ 94 w 216"/>
                <a:gd name="T9" fmla="*/ 741 h 741"/>
                <a:gd name="T10" fmla="*/ 216 w 216"/>
                <a:gd name="T11" fmla="*/ 741 h 741"/>
                <a:gd name="T12" fmla="*/ 0 60000 65536"/>
                <a:gd name="T13" fmla="*/ 0 60000 65536"/>
                <a:gd name="T14" fmla="*/ 0 60000 65536"/>
                <a:gd name="T15" fmla="*/ 0 60000 65536"/>
                <a:gd name="T16" fmla="*/ 0 60000 65536"/>
                <a:gd name="T17" fmla="*/ 0 60000 65536"/>
                <a:gd name="T18" fmla="*/ 0 w 216"/>
                <a:gd name="T19" fmla="*/ 0 h 741"/>
                <a:gd name="T20" fmla="*/ 216 w 216"/>
                <a:gd name="T21" fmla="*/ 741 h 741"/>
              </a:gdLst>
              <a:ahLst/>
              <a:cxnLst>
                <a:cxn ang="T12">
                  <a:pos x="T0" y="T1"/>
                </a:cxn>
                <a:cxn ang="T13">
                  <a:pos x="T2" y="T3"/>
                </a:cxn>
                <a:cxn ang="T14">
                  <a:pos x="T4" y="T5"/>
                </a:cxn>
                <a:cxn ang="T15">
                  <a:pos x="T6" y="T7"/>
                </a:cxn>
                <a:cxn ang="T16">
                  <a:pos x="T8" y="T9"/>
                </a:cxn>
                <a:cxn ang="T17">
                  <a:pos x="T10" y="T11"/>
                </a:cxn>
              </a:cxnLst>
              <a:rect l="T18" t="T19" r="T20" b="T21"/>
              <a:pathLst>
                <a:path w="216" h="741">
                  <a:moveTo>
                    <a:pt x="0" y="0"/>
                  </a:moveTo>
                  <a:lnTo>
                    <a:pt x="94" y="0"/>
                  </a:lnTo>
                  <a:lnTo>
                    <a:pt x="94" y="75"/>
                  </a:lnTo>
                  <a:lnTo>
                    <a:pt x="94" y="613"/>
                  </a:lnTo>
                  <a:lnTo>
                    <a:pt x="94" y="741"/>
                  </a:lnTo>
                  <a:lnTo>
                    <a:pt x="216" y="741"/>
                  </a:lnTo>
                </a:path>
              </a:pathLst>
            </a:custGeom>
            <a:noFill/>
            <a:ln w="206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42037" name="Freeform 49">
              <a:extLst>
                <a:ext uri="{FF2B5EF4-FFF2-40B4-BE49-F238E27FC236}">
                  <a16:creationId xmlns:a16="http://schemas.microsoft.com/office/drawing/2014/main" id="{3A3D33EF-AA14-436E-9442-0CF2C109D4E4}"/>
                </a:ext>
              </a:extLst>
            </p:cNvPr>
            <p:cNvSpPr>
              <a:spLocks/>
            </p:cNvSpPr>
            <p:nvPr/>
          </p:nvSpPr>
          <p:spPr bwMode="auto">
            <a:xfrm>
              <a:off x="3840" y="1869"/>
              <a:ext cx="381" cy="106"/>
            </a:xfrm>
            <a:custGeom>
              <a:avLst/>
              <a:gdLst>
                <a:gd name="T0" fmla="*/ 0 w 381"/>
                <a:gd name="T1" fmla="*/ 106 h 106"/>
                <a:gd name="T2" fmla="*/ 190 w 381"/>
                <a:gd name="T3" fmla="*/ 106 h 106"/>
                <a:gd name="T4" fmla="*/ 190 w 381"/>
                <a:gd name="T5" fmla="*/ 0 h 106"/>
                <a:gd name="T6" fmla="*/ 381 w 381"/>
                <a:gd name="T7" fmla="*/ 0 h 106"/>
                <a:gd name="T8" fmla="*/ 0 60000 65536"/>
                <a:gd name="T9" fmla="*/ 0 60000 65536"/>
                <a:gd name="T10" fmla="*/ 0 60000 65536"/>
                <a:gd name="T11" fmla="*/ 0 60000 65536"/>
                <a:gd name="T12" fmla="*/ 0 w 381"/>
                <a:gd name="T13" fmla="*/ 0 h 106"/>
                <a:gd name="T14" fmla="*/ 381 w 381"/>
                <a:gd name="T15" fmla="*/ 106 h 106"/>
              </a:gdLst>
              <a:ahLst/>
              <a:cxnLst>
                <a:cxn ang="T8">
                  <a:pos x="T0" y="T1"/>
                </a:cxn>
                <a:cxn ang="T9">
                  <a:pos x="T2" y="T3"/>
                </a:cxn>
                <a:cxn ang="T10">
                  <a:pos x="T4" y="T5"/>
                </a:cxn>
                <a:cxn ang="T11">
                  <a:pos x="T6" y="T7"/>
                </a:cxn>
              </a:cxnLst>
              <a:rect l="T12" t="T13" r="T14" b="T15"/>
              <a:pathLst>
                <a:path w="381" h="106">
                  <a:moveTo>
                    <a:pt x="0" y="106"/>
                  </a:moveTo>
                  <a:lnTo>
                    <a:pt x="190" y="106"/>
                  </a:lnTo>
                  <a:lnTo>
                    <a:pt x="190" y="0"/>
                  </a:lnTo>
                  <a:lnTo>
                    <a:pt x="381" y="0"/>
                  </a:lnTo>
                </a:path>
              </a:pathLst>
            </a:custGeom>
            <a:noFill/>
            <a:ln w="206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42038" name="Line 50">
              <a:extLst>
                <a:ext uri="{FF2B5EF4-FFF2-40B4-BE49-F238E27FC236}">
                  <a16:creationId xmlns:a16="http://schemas.microsoft.com/office/drawing/2014/main" id="{B83B5430-EBF9-48C7-AFE4-9D998802ADA4}"/>
                </a:ext>
              </a:extLst>
            </p:cNvPr>
            <p:cNvSpPr>
              <a:spLocks noChangeShapeType="1"/>
            </p:cNvSpPr>
            <p:nvPr/>
          </p:nvSpPr>
          <p:spPr bwMode="auto">
            <a:xfrm>
              <a:off x="4515" y="1784"/>
              <a:ext cx="141"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42039" name="Freeform 51">
              <a:extLst>
                <a:ext uri="{FF2B5EF4-FFF2-40B4-BE49-F238E27FC236}">
                  <a16:creationId xmlns:a16="http://schemas.microsoft.com/office/drawing/2014/main" id="{A80446A4-4034-4248-93DB-F5C06F7B875D}"/>
                </a:ext>
              </a:extLst>
            </p:cNvPr>
            <p:cNvSpPr>
              <a:spLocks/>
            </p:cNvSpPr>
            <p:nvPr/>
          </p:nvSpPr>
          <p:spPr bwMode="auto">
            <a:xfrm>
              <a:off x="3621" y="1847"/>
              <a:ext cx="203" cy="259"/>
            </a:xfrm>
            <a:custGeom>
              <a:avLst/>
              <a:gdLst>
                <a:gd name="T0" fmla="*/ 0 w 203"/>
                <a:gd name="T1" fmla="*/ 259 h 259"/>
                <a:gd name="T2" fmla="*/ 203 w 203"/>
                <a:gd name="T3" fmla="*/ 131 h 259"/>
                <a:gd name="T4" fmla="*/ 0 w 203"/>
                <a:gd name="T5" fmla="*/ 0 h 259"/>
                <a:gd name="T6" fmla="*/ 0 w 203"/>
                <a:gd name="T7" fmla="*/ 259 h 259"/>
                <a:gd name="T8" fmla="*/ 0 60000 65536"/>
                <a:gd name="T9" fmla="*/ 0 60000 65536"/>
                <a:gd name="T10" fmla="*/ 0 60000 65536"/>
                <a:gd name="T11" fmla="*/ 0 60000 65536"/>
                <a:gd name="T12" fmla="*/ 0 w 203"/>
                <a:gd name="T13" fmla="*/ 0 h 259"/>
                <a:gd name="T14" fmla="*/ 203 w 203"/>
                <a:gd name="T15" fmla="*/ 259 h 259"/>
              </a:gdLst>
              <a:ahLst/>
              <a:cxnLst>
                <a:cxn ang="T8">
                  <a:pos x="T0" y="T1"/>
                </a:cxn>
                <a:cxn ang="T9">
                  <a:pos x="T2" y="T3"/>
                </a:cxn>
                <a:cxn ang="T10">
                  <a:pos x="T4" y="T5"/>
                </a:cxn>
                <a:cxn ang="T11">
                  <a:pos x="T6" y="T7"/>
                </a:cxn>
              </a:cxnLst>
              <a:rect l="T12" t="T13" r="T14" b="T15"/>
              <a:pathLst>
                <a:path w="203" h="259">
                  <a:moveTo>
                    <a:pt x="0" y="259"/>
                  </a:moveTo>
                  <a:lnTo>
                    <a:pt x="203" y="131"/>
                  </a:lnTo>
                  <a:lnTo>
                    <a:pt x="0" y="0"/>
                  </a:lnTo>
                  <a:lnTo>
                    <a:pt x="0" y="259"/>
                  </a:lnTo>
                  <a:close/>
                </a:path>
              </a:pathLst>
            </a:custGeom>
            <a:solidFill>
              <a:srgbClr val="FFFFFF"/>
            </a:solidFill>
            <a:ln w="15875">
              <a:solidFill>
                <a:srgbClr val="0078C1"/>
              </a:solidFill>
              <a:miter lim="800000"/>
              <a:headEnd/>
              <a:tailEnd/>
            </a:ln>
          </p:spPr>
          <p:txBody>
            <a:bodyPr/>
            <a:lstStyle/>
            <a:p>
              <a:endParaRPr lang="pt-BR"/>
            </a:p>
          </p:txBody>
        </p:sp>
        <p:sp>
          <p:nvSpPr>
            <p:cNvPr id="42040" name="Oval 52">
              <a:extLst>
                <a:ext uri="{FF2B5EF4-FFF2-40B4-BE49-F238E27FC236}">
                  <a16:creationId xmlns:a16="http://schemas.microsoft.com/office/drawing/2014/main" id="{961B7582-1DCE-45FF-A66E-0AA2B58F3C4D}"/>
                </a:ext>
              </a:extLst>
            </p:cNvPr>
            <p:cNvSpPr>
              <a:spLocks noChangeArrowheads="1"/>
            </p:cNvSpPr>
            <p:nvPr/>
          </p:nvSpPr>
          <p:spPr bwMode="auto">
            <a:xfrm>
              <a:off x="3827" y="1953"/>
              <a:ext cx="47" cy="47"/>
            </a:xfrm>
            <a:prstGeom prst="ellipse">
              <a:avLst/>
            </a:prstGeom>
            <a:solidFill>
              <a:srgbClr val="FFFFFF"/>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42041" name="Freeform 53">
              <a:extLst>
                <a:ext uri="{FF2B5EF4-FFF2-40B4-BE49-F238E27FC236}">
                  <a16:creationId xmlns:a16="http://schemas.microsoft.com/office/drawing/2014/main" id="{484524A1-0B9C-4BC7-BC18-FD942A7D2D65}"/>
                </a:ext>
              </a:extLst>
            </p:cNvPr>
            <p:cNvSpPr>
              <a:spLocks/>
            </p:cNvSpPr>
            <p:nvPr/>
          </p:nvSpPr>
          <p:spPr bwMode="auto">
            <a:xfrm>
              <a:off x="3405" y="1653"/>
              <a:ext cx="213" cy="854"/>
            </a:xfrm>
            <a:custGeom>
              <a:avLst/>
              <a:gdLst>
                <a:gd name="T0" fmla="*/ 0 w 213"/>
                <a:gd name="T1" fmla="*/ 0 h 854"/>
                <a:gd name="T2" fmla="*/ 0 w 213"/>
                <a:gd name="T3" fmla="*/ 854 h 854"/>
                <a:gd name="T4" fmla="*/ 213 w 213"/>
                <a:gd name="T5" fmla="*/ 854 h 854"/>
                <a:gd name="T6" fmla="*/ 0 60000 65536"/>
                <a:gd name="T7" fmla="*/ 0 60000 65536"/>
                <a:gd name="T8" fmla="*/ 0 60000 65536"/>
                <a:gd name="T9" fmla="*/ 0 w 213"/>
                <a:gd name="T10" fmla="*/ 0 h 854"/>
                <a:gd name="T11" fmla="*/ 213 w 213"/>
                <a:gd name="T12" fmla="*/ 854 h 854"/>
              </a:gdLst>
              <a:ahLst/>
              <a:cxnLst>
                <a:cxn ang="T6">
                  <a:pos x="T0" y="T1"/>
                </a:cxn>
                <a:cxn ang="T7">
                  <a:pos x="T2" y="T3"/>
                </a:cxn>
                <a:cxn ang="T8">
                  <a:pos x="T4" y="T5"/>
                </a:cxn>
              </a:cxnLst>
              <a:rect l="T9" t="T10" r="T11" b="T12"/>
              <a:pathLst>
                <a:path w="213" h="854">
                  <a:moveTo>
                    <a:pt x="0" y="0"/>
                  </a:moveTo>
                  <a:lnTo>
                    <a:pt x="0" y="854"/>
                  </a:lnTo>
                  <a:lnTo>
                    <a:pt x="213" y="854"/>
                  </a:lnTo>
                </a:path>
              </a:pathLst>
            </a:custGeom>
            <a:noFill/>
            <a:ln w="206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42042" name="Line 54">
              <a:extLst>
                <a:ext uri="{FF2B5EF4-FFF2-40B4-BE49-F238E27FC236}">
                  <a16:creationId xmlns:a16="http://schemas.microsoft.com/office/drawing/2014/main" id="{2DF55ADF-26B5-40A6-B001-08C65CABF057}"/>
                </a:ext>
              </a:extLst>
            </p:cNvPr>
            <p:cNvSpPr>
              <a:spLocks noChangeShapeType="1"/>
            </p:cNvSpPr>
            <p:nvPr/>
          </p:nvSpPr>
          <p:spPr bwMode="auto">
            <a:xfrm flipV="1">
              <a:off x="3305" y="1975"/>
              <a:ext cx="1" cy="697"/>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42043" name="Rectangle 55">
              <a:extLst>
                <a:ext uri="{FF2B5EF4-FFF2-40B4-BE49-F238E27FC236}">
                  <a16:creationId xmlns:a16="http://schemas.microsoft.com/office/drawing/2014/main" id="{1597C028-F5C5-4592-84C6-3DEBE5E5105B}"/>
                </a:ext>
              </a:extLst>
            </p:cNvPr>
            <p:cNvSpPr>
              <a:spLocks noChangeArrowheads="1"/>
            </p:cNvSpPr>
            <p:nvPr/>
          </p:nvSpPr>
          <p:spPr bwMode="auto">
            <a:xfrm>
              <a:off x="3130" y="1423"/>
              <a:ext cx="4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a</a:t>
              </a:r>
              <a:endParaRPr lang="en-US" altLang="en-US">
                <a:latin typeface="Times New Roman" panose="02020603050405020304" pitchFamily="18" charset="0"/>
              </a:endParaRPr>
            </a:p>
          </p:txBody>
        </p:sp>
        <p:sp>
          <p:nvSpPr>
            <p:cNvPr id="42044" name="Rectangle 56">
              <a:extLst>
                <a:ext uri="{FF2B5EF4-FFF2-40B4-BE49-F238E27FC236}">
                  <a16:creationId xmlns:a16="http://schemas.microsoft.com/office/drawing/2014/main" id="{340ACA51-3B8A-4531-96BE-4F73E4E7C84B}"/>
                </a:ext>
              </a:extLst>
            </p:cNvPr>
            <p:cNvSpPr>
              <a:spLocks noChangeArrowheads="1"/>
            </p:cNvSpPr>
            <p:nvPr/>
          </p:nvSpPr>
          <p:spPr bwMode="auto">
            <a:xfrm>
              <a:off x="3121" y="1588"/>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b</a:t>
              </a:r>
              <a:endParaRPr lang="en-US" altLang="en-US">
                <a:latin typeface="Times New Roman" panose="02020603050405020304" pitchFamily="18" charset="0"/>
              </a:endParaRPr>
            </a:p>
          </p:txBody>
        </p:sp>
        <p:sp>
          <p:nvSpPr>
            <p:cNvPr id="42045" name="Rectangle 57">
              <a:extLst>
                <a:ext uri="{FF2B5EF4-FFF2-40B4-BE49-F238E27FC236}">
                  <a16:creationId xmlns:a16="http://schemas.microsoft.com/office/drawing/2014/main" id="{8B2EA38F-B6F9-4BD3-A3BA-1781B59FE6F5}"/>
                </a:ext>
              </a:extLst>
            </p:cNvPr>
            <p:cNvSpPr>
              <a:spLocks noChangeArrowheads="1"/>
            </p:cNvSpPr>
            <p:nvPr/>
          </p:nvSpPr>
          <p:spPr bwMode="auto">
            <a:xfrm>
              <a:off x="3133" y="1913"/>
              <a:ext cx="4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c</a:t>
              </a:r>
              <a:endParaRPr lang="en-US" altLang="en-US">
                <a:latin typeface="Times New Roman" panose="02020603050405020304" pitchFamily="18" charset="0"/>
              </a:endParaRPr>
            </a:p>
          </p:txBody>
        </p:sp>
        <p:sp>
          <p:nvSpPr>
            <p:cNvPr id="42046" name="Rectangle 58">
              <a:extLst>
                <a:ext uri="{FF2B5EF4-FFF2-40B4-BE49-F238E27FC236}">
                  <a16:creationId xmlns:a16="http://schemas.microsoft.com/office/drawing/2014/main" id="{381DB9B0-65E9-4B83-8066-36BC67F8F49B}"/>
                </a:ext>
              </a:extLst>
            </p:cNvPr>
            <p:cNvSpPr>
              <a:spLocks noChangeArrowheads="1"/>
            </p:cNvSpPr>
            <p:nvPr/>
          </p:nvSpPr>
          <p:spPr bwMode="auto">
            <a:xfrm>
              <a:off x="4672" y="1730"/>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F</a:t>
              </a:r>
              <a:endParaRPr lang="en-US" altLang="en-US">
                <a:latin typeface="Times New Roman" panose="02020603050405020304" pitchFamily="18" charset="0"/>
              </a:endParaRPr>
            </a:p>
          </p:txBody>
        </p:sp>
        <p:sp>
          <p:nvSpPr>
            <p:cNvPr id="42047" name="Rectangle 59">
              <a:extLst>
                <a:ext uri="{FF2B5EF4-FFF2-40B4-BE49-F238E27FC236}">
                  <a16:creationId xmlns:a16="http://schemas.microsoft.com/office/drawing/2014/main" id="{70654F6C-2F0C-475C-92E8-01558CDAE59C}"/>
                </a:ext>
              </a:extLst>
            </p:cNvPr>
            <p:cNvSpPr>
              <a:spLocks noChangeArrowheads="1"/>
            </p:cNvSpPr>
            <p:nvPr/>
          </p:nvSpPr>
          <p:spPr bwMode="auto">
            <a:xfrm>
              <a:off x="4672" y="2342"/>
              <a:ext cx="7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G</a:t>
              </a:r>
              <a:endParaRPr lang="en-US" altLang="en-US">
                <a:latin typeface="Times New Roman" panose="02020603050405020304" pitchFamily="18" charset="0"/>
              </a:endParaRPr>
            </a:p>
          </p:txBody>
        </p:sp>
        <p:sp>
          <p:nvSpPr>
            <p:cNvPr id="42048" name="Freeform 60">
              <a:extLst>
                <a:ext uri="{FF2B5EF4-FFF2-40B4-BE49-F238E27FC236}">
                  <a16:creationId xmlns:a16="http://schemas.microsoft.com/office/drawing/2014/main" id="{D0A3467F-099B-4D9B-83E7-E43D4BD102EB}"/>
                </a:ext>
              </a:extLst>
            </p:cNvPr>
            <p:cNvSpPr>
              <a:spLocks/>
            </p:cNvSpPr>
            <p:nvPr/>
          </p:nvSpPr>
          <p:spPr bwMode="auto">
            <a:xfrm>
              <a:off x="3621" y="2422"/>
              <a:ext cx="381" cy="335"/>
            </a:xfrm>
            <a:custGeom>
              <a:avLst/>
              <a:gdLst>
                <a:gd name="T0" fmla="*/ 0 w 122"/>
                <a:gd name="T1" fmla="*/ 2147483646 h 107"/>
                <a:gd name="T2" fmla="*/ 2147483646 w 122"/>
                <a:gd name="T3" fmla="*/ 2147483646 h 107"/>
                <a:gd name="T4" fmla="*/ 2147483646 w 122"/>
                <a:gd name="T5" fmla="*/ 2147483646 h 107"/>
                <a:gd name="T6" fmla="*/ 2147483646 w 122"/>
                <a:gd name="T7" fmla="*/ 0 h 107"/>
                <a:gd name="T8" fmla="*/ 0 w 122"/>
                <a:gd name="T9" fmla="*/ 0 h 107"/>
                <a:gd name="T10" fmla="*/ 0 w 122"/>
                <a:gd name="T11" fmla="*/ 2147483646 h 107"/>
                <a:gd name="T12" fmla="*/ 0 60000 65536"/>
                <a:gd name="T13" fmla="*/ 0 60000 65536"/>
                <a:gd name="T14" fmla="*/ 0 60000 65536"/>
                <a:gd name="T15" fmla="*/ 0 60000 65536"/>
                <a:gd name="T16" fmla="*/ 0 60000 65536"/>
                <a:gd name="T17" fmla="*/ 0 60000 65536"/>
                <a:gd name="T18" fmla="*/ 0 w 122"/>
                <a:gd name="T19" fmla="*/ 0 h 107"/>
                <a:gd name="T20" fmla="*/ 122 w 122"/>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22" h="107">
                  <a:moveTo>
                    <a:pt x="0" y="107"/>
                  </a:moveTo>
                  <a:cubicBezTo>
                    <a:pt x="69" y="107"/>
                    <a:pt x="69" y="107"/>
                    <a:pt x="69" y="107"/>
                  </a:cubicBezTo>
                  <a:cubicBezTo>
                    <a:pt x="98" y="107"/>
                    <a:pt x="122" y="83"/>
                    <a:pt x="122" y="54"/>
                  </a:cubicBezTo>
                  <a:cubicBezTo>
                    <a:pt x="122" y="24"/>
                    <a:pt x="98" y="0"/>
                    <a:pt x="69" y="0"/>
                  </a:cubicBezTo>
                  <a:cubicBezTo>
                    <a:pt x="0" y="0"/>
                    <a:pt x="0" y="0"/>
                    <a:pt x="0" y="0"/>
                  </a:cubicBezTo>
                  <a:lnTo>
                    <a:pt x="0" y="107"/>
                  </a:lnTo>
                  <a:close/>
                </a:path>
              </a:pathLst>
            </a:custGeom>
            <a:solidFill>
              <a:srgbClr val="FFFFFF"/>
            </a:solidFill>
            <a:ln w="15875">
              <a:solidFill>
                <a:srgbClr val="0078C1"/>
              </a:solidFill>
              <a:miter lim="800000"/>
              <a:headEnd/>
              <a:tailEnd/>
            </a:ln>
          </p:spPr>
          <p:txBody>
            <a:bodyPr/>
            <a:lstStyle/>
            <a:p>
              <a:endParaRPr lang="pt-BR"/>
            </a:p>
          </p:txBody>
        </p:sp>
        <p:sp>
          <p:nvSpPr>
            <p:cNvPr id="42049" name="Freeform 61">
              <a:extLst>
                <a:ext uri="{FF2B5EF4-FFF2-40B4-BE49-F238E27FC236}">
                  <a16:creationId xmlns:a16="http://schemas.microsoft.com/office/drawing/2014/main" id="{C8653F37-A5B6-46DE-9CE3-3F62DB92903D}"/>
                </a:ext>
              </a:extLst>
            </p:cNvPr>
            <p:cNvSpPr>
              <a:spLocks/>
            </p:cNvSpPr>
            <p:nvPr/>
          </p:nvSpPr>
          <p:spPr bwMode="auto">
            <a:xfrm>
              <a:off x="4177" y="2231"/>
              <a:ext cx="338" cy="335"/>
            </a:xfrm>
            <a:custGeom>
              <a:avLst/>
              <a:gdLst>
                <a:gd name="T0" fmla="*/ 2147483646 w 108"/>
                <a:gd name="T1" fmla="*/ 2147483646 h 107"/>
                <a:gd name="T2" fmla="*/ 0 w 108"/>
                <a:gd name="T3" fmla="*/ 2147483646 h 107"/>
                <a:gd name="T4" fmla="*/ 2147483646 w 108"/>
                <a:gd name="T5" fmla="*/ 2147483646 h 107"/>
                <a:gd name="T6" fmla="*/ 2147483646 w 108"/>
                <a:gd name="T7" fmla="*/ 2147483646 h 107"/>
                <a:gd name="T8" fmla="*/ 0 w 108"/>
                <a:gd name="T9" fmla="*/ 0 h 107"/>
                <a:gd name="T10" fmla="*/ 2147483646 w 108"/>
                <a:gd name="T11" fmla="*/ 2147483646 h 107"/>
                <a:gd name="T12" fmla="*/ 0 60000 65536"/>
                <a:gd name="T13" fmla="*/ 0 60000 65536"/>
                <a:gd name="T14" fmla="*/ 0 60000 65536"/>
                <a:gd name="T15" fmla="*/ 0 60000 65536"/>
                <a:gd name="T16" fmla="*/ 0 60000 65536"/>
                <a:gd name="T17" fmla="*/ 0 60000 65536"/>
                <a:gd name="T18" fmla="*/ 0 w 108"/>
                <a:gd name="T19" fmla="*/ 0 h 107"/>
                <a:gd name="T20" fmla="*/ 108 w 108"/>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08" h="107">
                  <a:moveTo>
                    <a:pt x="108" y="53"/>
                  </a:moveTo>
                  <a:cubicBezTo>
                    <a:pt x="108" y="53"/>
                    <a:pt x="83" y="107"/>
                    <a:pt x="0" y="107"/>
                  </a:cubicBezTo>
                  <a:cubicBezTo>
                    <a:pt x="0" y="107"/>
                    <a:pt x="17" y="101"/>
                    <a:pt x="17" y="54"/>
                  </a:cubicBezTo>
                  <a:cubicBezTo>
                    <a:pt x="17" y="53"/>
                    <a:pt x="17" y="53"/>
                    <a:pt x="17" y="53"/>
                  </a:cubicBezTo>
                  <a:cubicBezTo>
                    <a:pt x="17" y="6"/>
                    <a:pt x="0" y="0"/>
                    <a:pt x="0" y="0"/>
                  </a:cubicBezTo>
                  <a:cubicBezTo>
                    <a:pt x="83" y="0"/>
                    <a:pt x="108" y="53"/>
                    <a:pt x="108" y="53"/>
                  </a:cubicBezTo>
                  <a:close/>
                </a:path>
              </a:pathLst>
            </a:custGeom>
            <a:solidFill>
              <a:srgbClr val="FFFFFF"/>
            </a:solidFill>
            <a:ln w="15875">
              <a:solidFill>
                <a:srgbClr val="0078C1"/>
              </a:solidFill>
              <a:miter lim="800000"/>
              <a:headEnd/>
              <a:tailEnd/>
            </a:ln>
          </p:spPr>
          <p:txBody>
            <a:bodyPr/>
            <a:lstStyle/>
            <a:p>
              <a:endParaRPr lang="pt-BR"/>
            </a:p>
          </p:txBody>
        </p:sp>
        <p:sp>
          <p:nvSpPr>
            <p:cNvPr id="42050" name="Freeform 62">
              <a:extLst>
                <a:ext uri="{FF2B5EF4-FFF2-40B4-BE49-F238E27FC236}">
                  <a16:creationId xmlns:a16="http://schemas.microsoft.com/office/drawing/2014/main" id="{AA0F431B-1944-4A31-86F9-66D9AB6C14FA}"/>
                </a:ext>
              </a:extLst>
            </p:cNvPr>
            <p:cNvSpPr>
              <a:spLocks/>
            </p:cNvSpPr>
            <p:nvPr/>
          </p:nvSpPr>
          <p:spPr bwMode="auto">
            <a:xfrm>
              <a:off x="3621" y="1406"/>
              <a:ext cx="381" cy="335"/>
            </a:xfrm>
            <a:custGeom>
              <a:avLst/>
              <a:gdLst>
                <a:gd name="T0" fmla="*/ 0 w 122"/>
                <a:gd name="T1" fmla="*/ 2147483646 h 107"/>
                <a:gd name="T2" fmla="*/ 2147483646 w 122"/>
                <a:gd name="T3" fmla="*/ 2147483646 h 107"/>
                <a:gd name="T4" fmla="*/ 2147483646 w 122"/>
                <a:gd name="T5" fmla="*/ 2147483646 h 107"/>
                <a:gd name="T6" fmla="*/ 2147483646 w 122"/>
                <a:gd name="T7" fmla="*/ 0 h 107"/>
                <a:gd name="T8" fmla="*/ 0 w 122"/>
                <a:gd name="T9" fmla="*/ 0 h 107"/>
                <a:gd name="T10" fmla="*/ 0 w 122"/>
                <a:gd name="T11" fmla="*/ 2147483646 h 107"/>
                <a:gd name="T12" fmla="*/ 0 60000 65536"/>
                <a:gd name="T13" fmla="*/ 0 60000 65536"/>
                <a:gd name="T14" fmla="*/ 0 60000 65536"/>
                <a:gd name="T15" fmla="*/ 0 60000 65536"/>
                <a:gd name="T16" fmla="*/ 0 60000 65536"/>
                <a:gd name="T17" fmla="*/ 0 60000 65536"/>
                <a:gd name="T18" fmla="*/ 0 w 122"/>
                <a:gd name="T19" fmla="*/ 0 h 107"/>
                <a:gd name="T20" fmla="*/ 122 w 122"/>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22" h="107">
                  <a:moveTo>
                    <a:pt x="0" y="107"/>
                  </a:moveTo>
                  <a:cubicBezTo>
                    <a:pt x="69" y="107"/>
                    <a:pt x="69" y="107"/>
                    <a:pt x="69" y="107"/>
                  </a:cubicBezTo>
                  <a:cubicBezTo>
                    <a:pt x="98" y="107"/>
                    <a:pt x="122" y="83"/>
                    <a:pt x="122" y="54"/>
                  </a:cubicBezTo>
                  <a:cubicBezTo>
                    <a:pt x="122" y="24"/>
                    <a:pt x="98" y="0"/>
                    <a:pt x="69" y="0"/>
                  </a:cubicBezTo>
                  <a:cubicBezTo>
                    <a:pt x="0" y="0"/>
                    <a:pt x="0" y="0"/>
                    <a:pt x="0" y="0"/>
                  </a:cubicBezTo>
                  <a:lnTo>
                    <a:pt x="0" y="107"/>
                  </a:lnTo>
                  <a:close/>
                </a:path>
              </a:pathLst>
            </a:custGeom>
            <a:solidFill>
              <a:srgbClr val="FFFFFF"/>
            </a:solidFill>
            <a:ln w="15875">
              <a:solidFill>
                <a:srgbClr val="0078C1"/>
              </a:solidFill>
              <a:miter lim="800000"/>
              <a:headEnd/>
              <a:tailEnd/>
            </a:ln>
          </p:spPr>
          <p:txBody>
            <a:bodyPr/>
            <a:lstStyle/>
            <a:p>
              <a:endParaRPr lang="pt-BR"/>
            </a:p>
          </p:txBody>
        </p:sp>
        <p:sp>
          <p:nvSpPr>
            <p:cNvPr id="42051" name="Freeform 63">
              <a:extLst>
                <a:ext uri="{FF2B5EF4-FFF2-40B4-BE49-F238E27FC236}">
                  <a16:creationId xmlns:a16="http://schemas.microsoft.com/office/drawing/2014/main" id="{A04C5766-CC4F-474D-947D-75573E7C0C49}"/>
                </a:ext>
              </a:extLst>
            </p:cNvPr>
            <p:cNvSpPr>
              <a:spLocks/>
            </p:cNvSpPr>
            <p:nvPr/>
          </p:nvSpPr>
          <p:spPr bwMode="auto">
            <a:xfrm>
              <a:off x="4177" y="1619"/>
              <a:ext cx="338" cy="334"/>
            </a:xfrm>
            <a:custGeom>
              <a:avLst/>
              <a:gdLst>
                <a:gd name="T0" fmla="*/ 2147483646 w 108"/>
                <a:gd name="T1" fmla="*/ 2147483646 h 107"/>
                <a:gd name="T2" fmla="*/ 0 w 108"/>
                <a:gd name="T3" fmla="*/ 2147483646 h 107"/>
                <a:gd name="T4" fmla="*/ 2147483646 w 108"/>
                <a:gd name="T5" fmla="*/ 2147483646 h 107"/>
                <a:gd name="T6" fmla="*/ 2147483646 w 108"/>
                <a:gd name="T7" fmla="*/ 2147483646 h 107"/>
                <a:gd name="T8" fmla="*/ 0 w 108"/>
                <a:gd name="T9" fmla="*/ 0 h 107"/>
                <a:gd name="T10" fmla="*/ 2147483646 w 108"/>
                <a:gd name="T11" fmla="*/ 2147483646 h 107"/>
                <a:gd name="T12" fmla="*/ 0 60000 65536"/>
                <a:gd name="T13" fmla="*/ 0 60000 65536"/>
                <a:gd name="T14" fmla="*/ 0 60000 65536"/>
                <a:gd name="T15" fmla="*/ 0 60000 65536"/>
                <a:gd name="T16" fmla="*/ 0 60000 65536"/>
                <a:gd name="T17" fmla="*/ 0 60000 65536"/>
                <a:gd name="T18" fmla="*/ 0 w 108"/>
                <a:gd name="T19" fmla="*/ 0 h 107"/>
                <a:gd name="T20" fmla="*/ 108 w 108"/>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08" h="107">
                  <a:moveTo>
                    <a:pt x="108" y="53"/>
                  </a:moveTo>
                  <a:cubicBezTo>
                    <a:pt x="108" y="53"/>
                    <a:pt x="83" y="107"/>
                    <a:pt x="0" y="107"/>
                  </a:cubicBezTo>
                  <a:cubicBezTo>
                    <a:pt x="0" y="107"/>
                    <a:pt x="17" y="101"/>
                    <a:pt x="17" y="54"/>
                  </a:cubicBezTo>
                  <a:cubicBezTo>
                    <a:pt x="17" y="53"/>
                    <a:pt x="17" y="53"/>
                    <a:pt x="17" y="53"/>
                  </a:cubicBezTo>
                  <a:cubicBezTo>
                    <a:pt x="17" y="6"/>
                    <a:pt x="0" y="0"/>
                    <a:pt x="0" y="0"/>
                  </a:cubicBezTo>
                  <a:cubicBezTo>
                    <a:pt x="83" y="0"/>
                    <a:pt x="108" y="53"/>
                    <a:pt x="108" y="53"/>
                  </a:cubicBezTo>
                  <a:close/>
                </a:path>
              </a:pathLst>
            </a:custGeom>
            <a:solidFill>
              <a:srgbClr val="FFFFFF"/>
            </a:solidFill>
            <a:ln w="15875">
              <a:solidFill>
                <a:srgbClr val="0078C1"/>
              </a:solidFill>
              <a:miter lim="800000"/>
              <a:headEnd/>
              <a:tailEnd/>
            </a:ln>
          </p:spPr>
          <p:txBody>
            <a:bodyPr/>
            <a:lstStyle/>
            <a:p>
              <a:endParaRPr lang="pt-BR"/>
            </a:p>
          </p:txBody>
        </p:sp>
        <p:sp>
          <p:nvSpPr>
            <p:cNvPr id="42052" name="Rectangle 64">
              <a:extLst>
                <a:ext uri="{FF2B5EF4-FFF2-40B4-BE49-F238E27FC236}">
                  <a16:creationId xmlns:a16="http://schemas.microsoft.com/office/drawing/2014/main" id="{AA40D10D-C600-4F5E-A9E2-6F74DD5B7805}"/>
                </a:ext>
              </a:extLst>
            </p:cNvPr>
            <p:cNvSpPr>
              <a:spLocks noChangeArrowheads="1"/>
            </p:cNvSpPr>
            <p:nvPr/>
          </p:nvSpPr>
          <p:spPr bwMode="auto">
            <a:xfrm>
              <a:off x="3874" y="2803"/>
              <a:ext cx="3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a:t>
              </a:r>
              <a:endParaRPr lang="en-US" altLang="en-US">
                <a:latin typeface="Times New Roman" panose="02020603050405020304" pitchFamily="18" charset="0"/>
              </a:endParaRPr>
            </a:p>
          </p:txBody>
        </p:sp>
        <p:sp>
          <p:nvSpPr>
            <p:cNvPr id="42053" name="Rectangle 65">
              <a:extLst>
                <a:ext uri="{FF2B5EF4-FFF2-40B4-BE49-F238E27FC236}">
                  <a16:creationId xmlns:a16="http://schemas.microsoft.com/office/drawing/2014/main" id="{38473E4C-3D85-4156-84B0-B19912A7C9C4}"/>
                </a:ext>
              </a:extLst>
            </p:cNvPr>
            <p:cNvSpPr>
              <a:spLocks noChangeArrowheads="1"/>
            </p:cNvSpPr>
            <p:nvPr/>
          </p:nvSpPr>
          <p:spPr bwMode="auto">
            <a:xfrm>
              <a:off x="3902" y="2803"/>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b</a:t>
              </a:r>
              <a:endParaRPr lang="en-US" altLang="en-US">
                <a:latin typeface="Times New Roman" panose="02020603050405020304" pitchFamily="18" charset="0"/>
              </a:endParaRPr>
            </a:p>
          </p:txBody>
        </p:sp>
        <p:sp>
          <p:nvSpPr>
            <p:cNvPr id="42054" name="Rectangle 66">
              <a:extLst>
                <a:ext uri="{FF2B5EF4-FFF2-40B4-BE49-F238E27FC236}">
                  <a16:creationId xmlns:a16="http://schemas.microsoft.com/office/drawing/2014/main" id="{8EE3CFF2-A76D-4A11-9209-81CB668F4049}"/>
                </a:ext>
              </a:extLst>
            </p:cNvPr>
            <p:cNvSpPr>
              <a:spLocks noChangeArrowheads="1"/>
            </p:cNvSpPr>
            <p:nvPr/>
          </p:nvSpPr>
          <p:spPr bwMode="auto">
            <a:xfrm>
              <a:off x="3959" y="2803"/>
              <a:ext cx="3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a:t>
              </a:r>
              <a:endParaRPr lang="en-US" altLang="en-US">
                <a:latin typeface="Times New Roman" panose="02020603050405020304" pitchFamily="18" charset="0"/>
              </a:endParaRPr>
            </a:p>
          </p:txBody>
        </p:sp>
      </p:grpSp>
      <p:sp>
        <p:nvSpPr>
          <p:cNvPr id="41990" name="Text Box 67">
            <a:extLst>
              <a:ext uri="{FF2B5EF4-FFF2-40B4-BE49-F238E27FC236}">
                <a16:creationId xmlns:a16="http://schemas.microsoft.com/office/drawing/2014/main" id="{B2BC4D75-9DA1-4272-8D5A-D1373613FD6C}"/>
              </a:ext>
            </a:extLst>
          </p:cNvPr>
          <p:cNvSpPr txBox="1">
            <a:spLocks noChangeArrowheads="1"/>
          </p:cNvSpPr>
          <p:nvPr/>
        </p:nvSpPr>
        <p:spPr bwMode="auto">
          <a:xfrm>
            <a:off x="1431925" y="5573713"/>
            <a:ext cx="3333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pt-BR" altLang="en-US" sz="1600" dirty="0"/>
              <a:t>Opção 1: Com circuitos separados</a:t>
            </a:r>
          </a:p>
        </p:txBody>
      </p:sp>
      <p:sp>
        <p:nvSpPr>
          <p:cNvPr id="41991" name="Text Box 68">
            <a:extLst>
              <a:ext uri="{FF2B5EF4-FFF2-40B4-BE49-F238E27FC236}">
                <a16:creationId xmlns:a16="http://schemas.microsoft.com/office/drawing/2014/main" id="{0FB50DA6-0643-48D7-81AF-2E346FF844CA}"/>
              </a:ext>
            </a:extLst>
          </p:cNvPr>
          <p:cNvSpPr txBox="1">
            <a:spLocks noChangeArrowheads="1"/>
          </p:cNvSpPr>
          <p:nvPr/>
        </p:nvSpPr>
        <p:spPr bwMode="auto">
          <a:xfrm>
            <a:off x="4800600" y="5559425"/>
            <a:ext cx="35845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pt-BR" altLang="en-US" sz="1600" dirty="0"/>
              <a:t>Opção 2: Com portas compartilhadas</a:t>
            </a:r>
          </a:p>
        </p:txBody>
      </p:sp>
      <p:sp>
        <p:nvSpPr>
          <p:cNvPr id="41992" name="Oval 71">
            <a:extLst>
              <a:ext uri="{FF2B5EF4-FFF2-40B4-BE49-F238E27FC236}">
                <a16:creationId xmlns:a16="http://schemas.microsoft.com/office/drawing/2014/main" id="{D03BA4A9-0F31-4D0B-9EAE-BE917F48244A}"/>
              </a:ext>
            </a:extLst>
          </p:cNvPr>
          <p:cNvSpPr>
            <a:spLocks noChangeArrowheads="1"/>
          </p:cNvSpPr>
          <p:nvPr/>
        </p:nvSpPr>
        <p:spPr bwMode="auto">
          <a:xfrm>
            <a:off x="5410200" y="2819400"/>
            <a:ext cx="914400" cy="914400"/>
          </a:xfrm>
          <a:prstGeom prst="ellipse">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73">
            <a:extLst>
              <a:ext uri="{FF2B5EF4-FFF2-40B4-BE49-F238E27FC236}">
                <a16:creationId xmlns:a16="http://schemas.microsoft.com/office/drawing/2014/main" id="{07943765-0135-4273-9E86-DB38D35306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9463" y="449263"/>
            <a:ext cx="2019300"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Slide Number Placeholder 3">
            <a:extLst>
              <a:ext uri="{FF2B5EF4-FFF2-40B4-BE49-F238E27FC236}">
                <a16:creationId xmlns:a16="http://schemas.microsoft.com/office/drawing/2014/main" id="{191F1368-D15D-4795-BF6E-F5D446CFD2D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84E21983-8526-436E-B54A-54F73B1AD8E4}" type="slidenum">
              <a:rPr lang="en-US" altLang="en-US" sz="1400" smtClean="0">
                <a:latin typeface="Times New Roman" panose="02020603050405020304" pitchFamily="18" charset="0"/>
              </a:rPr>
              <a:pPr>
                <a:spcBef>
                  <a:spcPct val="0"/>
                </a:spcBef>
                <a:buFontTx/>
                <a:buNone/>
              </a:pPr>
              <a:t>21</a:t>
            </a:fld>
            <a:endParaRPr lang="en-US" altLang="en-US" sz="1400">
              <a:latin typeface="Times New Roman" panose="02020603050405020304" pitchFamily="18" charset="0"/>
            </a:endParaRPr>
          </a:p>
        </p:txBody>
      </p:sp>
      <p:sp>
        <p:nvSpPr>
          <p:cNvPr id="44036" name="Rectangle 2">
            <a:extLst>
              <a:ext uri="{FF2B5EF4-FFF2-40B4-BE49-F238E27FC236}">
                <a16:creationId xmlns:a16="http://schemas.microsoft.com/office/drawing/2014/main" id="{C0A7F20B-A256-40F7-9598-26C8247395B2}"/>
              </a:ext>
            </a:extLst>
          </p:cNvPr>
          <p:cNvSpPr>
            <a:spLocks noGrp="1" noChangeArrowheads="1"/>
          </p:cNvSpPr>
          <p:nvPr>
            <p:ph type="title"/>
          </p:nvPr>
        </p:nvSpPr>
        <p:spPr/>
        <p:txBody>
          <a:bodyPr/>
          <a:lstStyle/>
          <a:p>
            <a:pPr eaLnBrk="1" hangingPunct="1"/>
            <a:r>
              <a:rPr lang="en-US" altLang="en-US"/>
              <a:t>Exemplo de Circuitos com Saídas Múltiplas</a:t>
            </a:r>
            <a:br>
              <a:rPr lang="en-US" altLang="en-US"/>
            </a:br>
            <a:r>
              <a:rPr lang="en-US" altLang="en-US"/>
              <a:t>Conversor </a:t>
            </a:r>
            <a:r>
              <a:rPr lang="en-US" altLang="en-US" sz="3200"/>
              <a:t>BCD para 7 Segmentos</a:t>
            </a:r>
          </a:p>
        </p:txBody>
      </p:sp>
      <p:pic>
        <p:nvPicPr>
          <p:cNvPr id="44037" name="Picture 69">
            <a:extLst>
              <a:ext uri="{FF2B5EF4-FFF2-40B4-BE49-F238E27FC236}">
                <a16:creationId xmlns:a16="http://schemas.microsoft.com/office/drawing/2014/main" id="{C1F783F0-C1ED-4233-AB6F-5D476030A2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295400"/>
            <a:ext cx="44196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Rectangle 71">
            <a:extLst>
              <a:ext uri="{FF2B5EF4-FFF2-40B4-BE49-F238E27FC236}">
                <a16:creationId xmlns:a16="http://schemas.microsoft.com/office/drawing/2014/main" id="{607FFF62-BFE9-4FEA-A743-CCBB2AC00927}"/>
              </a:ext>
            </a:extLst>
          </p:cNvPr>
          <p:cNvSpPr>
            <a:spLocks noChangeArrowheads="1"/>
          </p:cNvSpPr>
          <p:nvPr/>
        </p:nvSpPr>
        <p:spPr bwMode="auto">
          <a:xfrm>
            <a:off x="4686300" y="4038600"/>
            <a:ext cx="411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50000"/>
              </a:spcBef>
              <a:buFontTx/>
              <a:buNone/>
            </a:pPr>
            <a:r>
              <a:rPr lang="en-US" altLang="en-US" sz="1800" b="1" dirty="0">
                <a:latin typeface="IndyCode" charset="0"/>
              </a:rPr>
              <a:t>a</a:t>
            </a:r>
            <a:r>
              <a:rPr lang="en-US" altLang="en-US" sz="1800" dirty="0">
                <a:latin typeface="IndyCode" charset="0"/>
              </a:rPr>
              <a:t> = </a:t>
            </a:r>
            <a:r>
              <a:rPr lang="en-US" altLang="en-US" sz="1800" dirty="0" err="1">
                <a:latin typeface="IndyCode" charset="0"/>
              </a:rPr>
              <a:t>w’x’y’z</a:t>
            </a:r>
            <a:r>
              <a:rPr lang="en-US" altLang="en-US" sz="1800" dirty="0">
                <a:latin typeface="IndyCode" charset="0"/>
              </a:rPr>
              <a:t>’ + </a:t>
            </a:r>
            <a:r>
              <a:rPr lang="en-US" altLang="en-US" sz="1800" dirty="0" err="1">
                <a:latin typeface="IndyCode" charset="0"/>
              </a:rPr>
              <a:t>w’x’yz</a:t>
            </a:r>
            <a:r>
              <a:rPr lang="en-US" altLang="en-US" sz="1800" dirty="0">
                <a:latin typeface="IndyCode" charset="0"/>
              </a:rPr>
              <a:t>’ + </a:t>
            </a:r>
            <a:r>
              <a:rPr lang="en-US" altLang="en-US" sz="1800" dirty="0" err="1">
                <a:latin typeface="IndyCode" charset="0"/>
              </a:rPr>
              <a:t>w’x’yz</a:t>
            </a:r>
            <a:r>
              <a:rPr lang="en-US" altLang="en-US" sz="1800" dirty="0">
                <a:latin typeface="IndyCode" charset="0"/>
              </a:rPr>
              <a:t> + </a:t>
            </a:r>
            <a:r>
              <a:rPr lang="en-US" altLang="en-US" sz="1800" dirty="0" err="1">
                <a:latin typeface="IndyCode" charset="0"/>
              </a:rPr>
              <a:t>w’xy’z</a:t>
            </a:r>
            <a:r>
              <a:rPr lang="en-US" altLang="en-US" sz="1800" dirty="0">
                <a:latin typeface="IndyCode" charset="0"/>
              </a:rPr>
              <a:t> + </a:t>
            </a:r>
            <a:r>
              <a:rPr lang="en-US" altLang="en-US" sz="1800" dirty="0" err="1">
                <a:latin typeface="IndyCode" charset="0"/>
              </a:rPr>
              <a:t>w’xyz</a:t>
            </a:r>
            <a:r>
              <a:rPr lang="en-US" altLang="en-US" sz="1800" dirty="0">
                <a:latin typeface="IndyCode" charset="0"/>
              </a:rPr>
              <a:t>’ + </a:t>
            </a:r>
            <a:r>
              <a:rPr lang="en-US" altLang="en-US" sz="1800" dirty="0" err="1">
                <a:latin typeface="IndyCode" charset="0"/>
              </a:rPr>
              <a:t>w’xyz</a:t>
            </a:r>
            <a:r>
              <a:rPr lang="en-US" altLang="en-US" sz="1800" dirty="0">
                <a:latin typeface="IndyCode" charset="0"/>
              </a:rPr>
              <a:t> + </a:t>
            </a:r>
            <a:r>
              <a:rPr lang="en-US" altLang="en-US" sz="1800" dirty="0" err="1">
                <a:latin typeface="IndyCode" charset="0"/>
              </a:rPr>
              <a:t>wx’y’z</a:t>
            </a:r>
            <a:r>
              <a:rPr lang="en-US" altLang="en-US" sz="1800" dirty="0">
                <a:latin typeface="IndyCode" charset="0"/>
              </a:rPr>
              <a:t>’ + </a:t>
            </a:r>
            <a:r>
              <a:rPr lang="en-US" altLang="en-US" sz="1800" dirty="0" err="1">
                <a:latin typeface="IndyCode" charset="0"/>
              </a:rPr>
              <a:t>wx’y’z</a:t>
            </a:r>
            <a:endParaRPr lang="en-US" altLang="en-US" sz="1800" dirty="0">
              <a:latin typeface="IndyCode" charset="0"/>
            </a:endParaRPr>
          </a:p>
        </p:txBody>
      </p:sp>
      <p:pic>
        <p:nvPicPr>
          <p:cNvPr id="44039" name="Picture 72">
            <a:extLst>
              <a:ext uri="{FF2B5EF4-FFF2-40B4-BE49-F238E27FC236}">
                <a16:creationId xmlns:a16="http://schemas.microsoft.com/office/drawing/2014/main" id="{88A33977-D0B2-43A1-B626-7DF0B589F8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905000"/>
            <a:ext cx="403860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Rectangle 74">
            <a:extLst>
              <a:ext uri="{FF2B5EF4-FFF2-40B4-BE49-F238E27FC236}">
                <a16:creationId xmlns:a16="http://schemas.microsoft.com/office/drawing/2014/main" id="{D5E5ADEB-4591-4449-9A9A-60235090AC85}"/>
              </a:ext>
            </a:extLst>
          </p:cNvPr>
          <p:cNvSpPr>
            <a:spLocks noChangeArrowheads="1"/>
          </p:cNvSpPr>
          <p:nvPr/>
        </p:nvSpPr>
        <p:spPr bwMode="auto">
          <a:xfrm>
            <a:off x="4686300" y="4800600"/>
            <a:ext cx="411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50000"/>
              </a:spcBef>
              <a:buFontTx/>
              <a:buNone/>
            </a:pPr>
            <a:r>
              <a:rPr lang="en-US" altLang="en-US" sz="1800" b="1">
                <a:latin typeface="IndyCode" charset="0"/>
              </a:rPr>
              <a:t>b</a:t>
            </a:r>
            <a:r>
              <a:rPr lang="en-US" altLang="en-US" sz="1800">
                <a:latin typeface="IndyCode" charset="0"/>
              </a:rPr>
              <a:t> = w’x’y’z’ + w’x’y’z + w’x’yz’ + w’x’yz + w’xy’z’ + w’xyz + wx’y’z’ + wx’y’z</a:t>
            </a:r>
          </a:p>
        </p:txBody>
      </p:sp>
      <p:sp>
        <p:nvSpPr>
          <p:cNvPr id="44041" name="Rectangle 74">
            <a:extLst>
              <a:ext uri="{FF2B5EF4-FFF2-40B4-BE49-F238E27FC236}">
                <a16:creationId xmlns:a16="http://schemas.microsoft.com/office/drawing/2014/main" id="{7D75980D-16D7-47F2-B467-A1D9929945BF}"/>
              </a:ext>
            </a:extLst>
          </p:cNvPr>
          <p:cNvSpPr>
            <a:spLocks noChangeArrowheads="1"/>
          </p:cNvSpPr>
          <p:nvPr/>
        </p:nvSpPr>
        <p:spPr bwMode="auto">
          <a:xfrm>
            <a:off x="4691063" y="5556250"/>
            <a:ext cx="4114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50000"/>
              </a:spcBef>
              <a:buFontTx/>
              <a:buNone/>
            </a:pPr>
            <a:r>
              <a:rPr lang="pt-BR" altLang="en-US" sz="1800">
                <a:solidFill>
                  <a:srgbClr val="FF0000"/>
                </a:solidFill>
                <a:latin typeface="IndyCode" charset="0"/>
              </a:rPr>
              <a:t>Exercício: Crie as funções para as outras 6 saídas, as funções </a:t>
            </a:r>
            <a:r>
              <a:rPr lang="pt-BR" altLang="en-US" sz="1800" b="1">
                <a:solidFill>
                  <a:srgbClr val="FF0000"/>
                </a:solidFill>
                <a:latin typeface="IndyCode" charset="0"/>
              </a:rPr>
              <a:t>c</a:t>
            </a:r>
            <a:r>
              <a:rPr lang="pt-BR" altLang="en-US" sz="1800">
                <a:solidFill>
                  <a:srgbClr val="FF0000"/>
                </a:solidFill>
                <a:latin typeface="IndyCode" charset="0"/>
              </a:rPr>
              <a:t> a </a:t>
            </a:r>
            <a:r>
              <a:rPr lang="pt-BR" altLang="en-US" sz="1800" b="1">
                <a:solidFill>
                  <a:srgbClr val="FF0000"/>
                </a:solidFill>
                <a:latin typeface="IndyCode" charset="0"/>
              </a:rPr>
              <a:t>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a:extLst>
              <a:ext uri="{FF2B5EF4-FFF2-40B4-BE49-F238E27FC236}">
                <a16:creationId xmlns:a16="http://schemas.microsoft.com/office/drawing/2014/main" id="{BBE40664-A0D4-4AAD-95AC-1D17D19BCDA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A1C08E1C-1E14-462A-B858-D2F0704ABF08}" type="slidenum">
              <a:rPr lang="en-US" altLang="en-US" sz="1400" smtClean="0">
                <a:latin typeface="Times New Roman" panose="02020603050405020304" pitchFamily="18" charset="0"/>
              </a:rPr>
              <a:pPr>
                <a:spcBef>
                  <a:spcPct val="0"/>
                </a:spcBef>
                <a:buFontTx/>
                <a:buNone/>
              </a:pPr>
              <a:t>22</a:t>
            </a:fld>
            <a:endParaRPr lang="en-US" altLang="en-US" sz="1400">
              <a:latin typeface="Times New Roman" panose="02020603050405020304" pitchFamily="18" charset="0"/>
            </a:endParaRPr>
          </a:p>
        </p:txBody>
      </p:sp>
      <p:sp>
        <p:nvSpPr>
          <p:cNvPr id="46083" name="Rectangle 2">
            <a:extLst>
              <a:ext uri="{FF2B5EF4-FFF2-40B4-BE49-F238E27FC236}">
                <a16:creationId xmlns:a16="http://schemas.microsoft.com/office/drawing/2014/main" id="{0E8A8F51-8CEB-4F40-A7B8-583E8A3303AB}"/>
              </a:ext>
            </a:extLst>
          </p:cNvPr>
          <p:cNvSpPr>
            <a:spLocks noGrp="1" noChangeArrowheads="1"/>
          </p:cNvSpPr>
          <p:nvPr>
            <p:ph type="title"/>
          </p:nvPr>
        </p:nvSpPr>
        <p:spPr/>
        <p:txBody>
          <a:bodyPr/>
          <a:lstStyle/>
          <a:p>
            <a:pPr eaLnBrk="1" hangingPunct="1"/>
            <a:r>
              <a:rPr lang="pt-BR" altLang="en-US" dirty="0"/>
              <a:t>Processo de Projeto para Lógica Combinacional</a:t>
            </a:r>
          </a:p>
        </p:txBody>
      </p:sp>
      <p:sp>
        <p:nvSpPr>
          <p:cNvPr id="46084" name="Rectangle 30">
            <a:extLst>
              <a:ext uri="{FF2B5EF4-FFF2-40B4-BE49-F238E27FC236}">
                <a16:creationId xmlns:a16="http://schemas.microsoft.com/office/drawing/2014/main" id="{2D8ACAFA-0608-4F86-BD47-DB29E34B5D1C}"/>
              </a:ext>
            </a:extLst>
          </p:cNvPr>
          <p:cNvSpPr>
            <a:spLocks noChangeArrowheads="1"/>
          </p:cNvSpPr>
          <p:nvPr/>
        </p:nvSpPr>
        <p:spPr bwMode="auto">
          <a:xfrm>
            <a:off x="1447800" y="1344613"/>
            <a:ext cx="86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211D1E"/>
                </a:solidFill>
              </a:rPr>
              <a:t>Passo</a:t>
            </a:r>
          </a:p>
        </p:txBody>
      </p:sp>
      <p:sp>
        <p:nvSpPr>
          <p:cNvPr id="46085" name="Rectangle 31">
            <a:extLst>
              <a:ext uri="{FF2B5EF4-FFF2-40B4-BE49-F238E27FC236}">
                <a16:creationId xmlns:a16="http://schemas.microsoft.com/office/drawing/2014/main" id="{19AC5B47-E3C7-4D66-94E1-8EB4CC4F0738}"/>
              </a:ext>
            </a:extLst>
          </p:cNvPr>
          <p:cNvSpPr>
            <a:spLocks noChangeArrowheads="1"/>
          </p:cNvSpPr>
          <p:nvPr/>
        </p:nvSpPr>
        <p:spPr bwMode="auto">
          <a:xfrm>
            <a:off x="3124200" y="13446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211D1E"/>
                </a:solidFill>
              </a:rPr>
              <a:t>Descrição</a:t>
            </a:r>
          </a:p>
        </p:txBody>
      </p:sp>
      <p:sp>
        <p:nvSpPr>
          <p:cNvPr id="46086" name="Rectangle 32">
            <a:extLst>
              <a:ext uri="{FF2B5EF4-FFF2-40B4-BE49-F238E27FC236}">
                <a16:creationId xmlns:a16="http://schemas.microsoft.com/office/drawing/2014/main" id="{46E6E1CF-2910-42AA-91D5-ABB85AAE9EE2}"/>
              </a:ext>
            </a:extLst>
          </p:cNvPr>
          <p:cNvSpPr>
            <a:spLocks noChangeArrowheads="1"/>
          </p:cNvSpPr>
          <p:nvPr/>
        </p:nvSpPr>
        <p:spPr bwMode="auto">
          <a:xfrm>
            <a:off x="304800" y="1803400"/>
            <a:ext cx="1017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pt-BR" altLang="en-US" sz="1800">
                <a:solidFill>
                  <a:srgbClr val="211D1E"/>
                </a:solidFill>
              </a:rPr>
              <a:t>Passo 1</a:t>
            </a:r>
          </a:p>
        </p:txBody>
      </p:sp>
      <p:sp>
        <p:nvSpPr>
          <p:cNvPr id="46087" name="Rectangle 33">
            <a:extLst>
              <a:ext uri="{FF2B5EF4-FFF2-40B4-BE49-F238E27FC236}">
                <a16:creationId xmlns:a16="http://schemas.microsoft.com/office/drawing/2014/main" id="{061E1EB4-FA42-4F99-BA2C-D7FCC28D140C}"/>
              </a:ext>
            </a:extLst>
          </p:cNvPr>
          <p:cNvSpPr>
            <a:spLocks noChangeArrowheads="1"/>
          </p:cNvSpPr>
          <p:nvPr/>
        </p:nvSpPr>
        <p:spPr bwMode="auto">
          <a:xfrm>
            <a:off x="1371600" y="1828800"/>
            <a:ext cx="1447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pt-BR" altLang="en-US" sz="1800" b="1" dirty="0">
                <a:solidFill>
                  <a:schemeClr val="accent1"/>
                </a:solidFill>
              </a:rPr>
              <a:t>Capture</a:t>
            </a:r>
            <a:r>
              <a:rPr lang="pt-BR" altLang="en-US" sz="1800" dirty="0">
                <a:solidFill>
                  <a:srgbClr val="211D1E"/>
                </a:solidFill>
              </a:rPr>
              <a:t> a função 	</a:t>
            </a:r>
          </a:p>
        </p:txBody>
      </p:sp>
      <p:sp>
        <p:nvSpPr>
          <p:cNvPr id="46088" name="Rectangle 34">
            <a:extLst>
              <a:ext uri="{FF2B5EF4-FFF2-40B4-BE49-F238E27FC236}">
                <a16:creationId xmlns:a16="http://schemas.microsoft.com/office/drawing/2014/main" id="{24B94863-CE98-4266-A483-789ABED88BCC}"/>
              </a:ext>
            </a:extLst>
          </p:cNvPr>
          <p:cNvSpPr>
            <a:spLocks noChangeArrowheads="1"/>
          </p:cNvSpPr>
          <p:nvPr/>
        </p:nvSpPr>
        <p:spPr bwMode="auto">
          <a:xfrm>
            <a:off x="3124200" y="1828800"/>
            <a:ext cx="533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pt-BR" altLang="en-US" sz="1600">
                <a:solidFill>
                  <a:srgbClr val="211D1E"/>
                </a:solidFill>
              </a:rPr>
              <a:t>Crie uma tabela verdade ou equações, </a:t>
            </a:r>
            <a:r>
              <a:rPr lang="pt-BR" altLang="en-US" sz="1600" b="1" i="1">
                <a:solidFill>
                  <a:srgbClr val="211D1E"/>
                </a:solidFill>
              </a:rPr>
              <a:t>usando a forma mais natural para o problema dado</a:t>
            </a:r>
            <a:r>
              <a:rPr lang="pt-BR" altLang="en-US" sz="1600">
                <a:solidFill>
                  <a:srgbClr val="211D1E"/>
                </a:solidFill>
              </a:rPr>
              <a:t>, descrevendo o comportamento desejado da lógica combinacional</a:t>
            </a:r>
          </a:p>
        </p:txBody>
      </p:sp>
      <p:sp>
        <p:nvSpPr>
          <p:cNvPr id="46089" name="Rectangle 35">
            <a:extLst>
              <a:ext uri="{FF2B5EF4-FFF2-40B4-BE49-F238E27FC236}">
                <a16:creationId xmlns:a16="http://schemas.microsoft.com/office/drawing/2014/main" id="{96CD06D3-783B-4E76-A788-1AF64FFDA6FE}"/>
              </a:ext>
            </a:extLst>
          </p:cNvPr>
          <p:cNvSpPr>
            <a:spLocks noChangeArrowheads="1"/>
          </p:cNvSpPr>
          <p:nvPr/>
        </p:nvSpPr>
        <p:spPr bwMode="auto">
          <a:xfrm>
            <a:off x="304800" y="2817813"/>
            <a:ext cx="1017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pt-BR" altLang="en-US" sz="1800">
                <a:solidFill>
                  <a:srgbClr val="211D1E"/>
                </a:solidFill>
              </a:rPr>
              <a:t>Passo 2</a:t>
            </a:r>
          </a:p>
        </p:txBody>
      </p:sp>
      <p:sp>
        <p:nvSpPr>
          <p:cNvPr id="46090" name="Rectangle 37">
            <a:extLst>
              <a:ext uri="{FF2B5EF4-FFF2-40B4-BE49-F238E27FC236}">
                <a16:creationId xmlns:a16="http://schemas.microsoft.com/office/drawing/2014/main" id="{B68B2925-D5E9-4311-BECB-93E4C66C8D8E}"/>
              </a:ext>
            </a:extLst>
          </p:cNvPr>
          <p:cNvSpPr>
            <a:spLocks noChangeArrowheads="1"/>
          </p:cNvSpPr>
          <p:nvPr/>
        </p:nvSpPr>
        <p:spPr bwMode="auto">
          <a:xfrm>
            <a:off x="1371600" y="2819400"/>
            <a:ext cx="1371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pt-BR" altLang="en-US" sz="1800" b="1">
                <a:solidFill>
                  <a:schemeClr val="accent1"/>
                </a:solidFill>
              </a:rPr>
              <a:t>Converta</a:t>
            </a:r>
            <a:r>
              <a:rPr lang="pt-BR" altLang="en-US" sz="1800">
                <a:solidFill>
                  <a:srgbClr val="211D1E"/>
                </a:solidFill>
              </a:rPr>
              <a:t> para equações</a:t>
            </a:r>
          </a:p>
        </p:txBody>
      </p:sp>
      <p:sp>
        <p:nvSpPr>
          <p:cNvPr id="46091" name="Rectangle 38">
            <a:extLst>
              <a:ext uri="{FF2B5EF4-FFF2-40B4-BE49-F238E27FC236}">
                <a16:creationId xmlns:a16="http://schemas.microsoft.com/office/drawing/2014/main" id="{76659BF8-8868-4E8C-B622-62EDF5B167D3}"/>
              </a:ext>
            </a:extLst>
          </p:cNvPr>
          <p:cNvSpPr>
            <a:spLocks noChangeArrowheads="1"/>
          </p:cNvSpPr>
          <p:nvPr/>
        </p:nvSpPr>
        <p:spPr bwMode="auto">
          <a:xfrm>
            <a:off x="3124200" y="2819400"/>
            <a:ext cx="5410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pt-BR" altLang="en-US" sz="1600" dirty="0">
                <a:solidFill>
                  <a:srgbClr val="211D1E"/>
                </a:solidFill>
              </a:rPr>
              <a:t>Este passo só é necessário se você capturou a função usando uma tabela verdade e não equações. Crie uma equação para cada saída, </a:t>
            </a:r>
            <a:r>
              <a:rPr lang="pt-BR" altLang="en-US" sz="1600" b="1" i="1" dirty="0" err="1">
                <a:solidFill>
                  <a:srgbClr val="211D1E"/>
                </a:solidFill>
              </a:rPr>
              <a:t>OReando</a:t>
            </a:r>
            <a:r>
              <a:rPr lang="pt-BR" altLang="en-US" sz="1600" dirty="0">
                <a:solidFill>
                  <a:srgbClr val="211D1E"/>
                </a:solidFill>
              </a:rPr>
              <a:t> todos os mintermos para aquela saída. Simplifique as equações se desejar</a:t>
            </a:r>
          </a:p>
        </p:txBody>
      </p:sp>
      <p:sp>
        <p:nvSpPr>
          <p:cNvPr id="46092" name="Rectangle 39">
            <a:extLst>
              <a:ext uri="{FF2B5EF4-FFF2-40B4-BE49-F238E27FC236}">
                <a16:creationId xmlns:a16="http://schemas.microsoft.com/office/drawing/2014/main" id="{5904E119-B4E1-4F97-925E-F0E66B4F26D7}"/>
              </a:ext>
            </a:extLst>
          </p:cNvPr>
          <p:cNvSpPr>
            <a:spLocks noChangeArrowheads="1"/>
          </p:cNvSpPr>
          <p:nvPr/>
        </p:nvSpPr>
        <p:spPr bwMode="auto">
          <a:xfrm>
            <a:off x="304800" y="4346575"/>
            <a:ext cx="1017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pt-BR" altLang="en-US" sz="1800">
                <a:solidFill>
                  <a:srgbClr val="211D1E"/>
                </a:solidFill>
              </a:rPr>
              <a:t>Passo 3</a:t>
            </a:r>
          </a:p>
        </p:txBody>
      </p:sp>
      <p:sp>
        <p:nvSpPr>
          <p:cNvPr id="46093" name="Rectangle 40">
            <a:extLst>
              <a:ext uri="{FF2B5EF4-FFF2-40B4-BE49-F238E27FC236}">
                <a16:creationId xmlns:a16="http://schemas.microsoft.com/office/drawing/2014/main" id="{5C9EC455-0BEC-40F6-9C51-83FDB3F0C921}"/>
              </a:ext>
            </a:extLst>
          </p:cNvPr>
          <p:cNvSpPr>
            <a:spLocks noChangeArrowheads="1"/>
          </p:cNvSpPr>
          <p:nvPr/>
        </p:nvSpPr>
        <p:spPr bwMode="auto">
          <a:xfrm>
            <a:off x="1371600" y="4371975"/>
            <a:ext cx="1524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pt-BR" altLang="en-US" sz="1800" b="1" dirty="0">
                <a:solidFill>
                  <a:schemeClr val="accent1"/>
                </a:solidFill>
              </a:rPr>
              <a:t>Implemente</a:t>
            </a:r>
            <a:r>
              <a:rPr lang="pt-BR" altLang="en-US" sz="1800" dirty="0">
                <a:solidFill>
                  <a:srgbClr val="211D1E"/>
                </a:solidFill>
              </a:rPr>
              <a:t> como um circuito baseado em portas</a:t>
            </a:r>
          </a:p>
        </p:txBody>
      </p:sp>
      <p:sp>
        <p:nvSpPr>
          <p:cNvPr id="46094" name="Rectangle 41">
            <a:extLst>
              <a:ext uri="{FF2B5EF4-FFF2-40B4-BE49-F238E27FC236}">
                <a16:creationId xmlns:a16="http://schemas.microsoft.com/office/drawing/2014/main" id="{DFB1D8B5-4735-45CD-BC24-2510589C75F3}"/>
              </a:ext>
            </a:extLst>
          </p:cNvPr>
          <p:cNvSpPr>
            <a:spLocks noChangeArrowheads="1"/>
          </p:cNvSpPr>
          <p:nvPr/>
        </p:nvSpPr>
        <p:spPr bwMode="auto">
          <a:xfrm>
            <a:off x="3124200" y="4371975"/>
            <a:ext cx="50720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50000"/>
              </a:spcBef>
              <a:buFontTx/>
              <a:buNone/>
            </a:pPr>
            <a:r>
              <a:rPr lang="pt-BR" altLang="en-US" sz="1600">
                <a:solidFill>
                  <a:srgbClr val="211D1E"/>
                </a:solidFill>
              </a:rPr>
              <a:t>Para cada saída, crie um circuito que corresponde às equações da saída. (Compartilhar portas entre saídas múltiplas está ok, mas é opcional)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a:extLst>
              <a:ext uri="{FF2B5EF4-FFF2-40B4-BE49-F238E27FC236}">
                <a16:creationId xmlns:a16="http://schemas.microsoft.com/office/drawing/2014/main" id="{7753454C-AD57-41CE-9D50-E8BE1D3F917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9026B67F-4090-4D52-8879-4B8A6EB78EBE}" type="slidenum">
              <a:rPr lang="en-US" altLang="en-US" sz="1400" smtClean="0">
                <a:latin typeface="Times New Roman" panose="02020603050405020304" pitchFamily="18" charset="0"/>
              </a:rPr>
              <a:pPr>
                <a:spcBef>
                  <a:spcPct val="0"/>
                </a:spcBef>
                <a:buFontTx/>
                <a:buNone/>
              </a:pPr>
              <a:t>23</a:t>
            </a:fld>
            <a:endParaRPr lang="en-US" altLang="en-US" sz="1400">
              <a:latin typeface="Times New Roman" panose="02020603050405020304" pitchFamily="18" charset="0"/>
            </a:endParaRPr>
          </a:p>
        </p:txBody>
      </p:sp>
      <p:sp>
        <p:nvSpPr>
          <p:cNvPr id="48131" name="Rectangle 2">
            <a:extLst>
              <a:ext uri="{FF2B5EF4-FFF2-40B4-BE49-F238E27FC236}">
                <a16:creationId xmlns:a16="http://schemas.microsoft.com/office/drawing/2014/main" id="{D99B6201-9750-4E94-B465-4A301D91C9CC}"/>
              </a:ext>
            </a:extLst>
          </p:cNvPr>
          <p:cNvSpPr>
            <a:spLocks noGrp="1" noChangeArrowheads="1"/>
          </p:cNvSpPr>
          <p:nvPr>
            <p:ph type="title"/>
          </p:nvPr>
        </p:nvSpPr>
        <p:spPr/>
        <p:txBody>
          <a:bodyPr/>
          <a:lstStyle/>
          <a:p>
            <a:pPr eaLnBrk="1" hangingPunct="1"/>
            <a:r>
              <a:rPr lang="en-US" altLang="en-US"/>
              <a:t>Exemplo: Contador do Número de 1s</a:t>
            </a:r>
          </a:p>
        </p:txBody>
      </p:sp>
      <p:sp>
        <p:nvSpPr>
          <p:cNvPr id="48132" name="Rectangle 3">
            <a:extLst>
              <a:ext uri="{FF2B5EF4-FFF2-40B4-BE49-F238E27FC236}">
                <a16:creationId xmlns:a16="http://schemas.microsoft.com/office/drawing/2014/main" id="{DD7EAD37-9D23-4B83-BE44-D0A62D5B9C14}"/>
              </a:ext>
            </a:extLst>
          </p:cNvPr>
          <p:cNvSpPr>
            <a:spLocks noGrp="1" noChangeArrowheads="1"/>
          </p:cNvSpPr>
          <p:nvPr>
            <p:ph type="body" idx="1"/>
          </p:nvPr>
        </p:nvSpPr>
        <p:spPr>
          <a:xfrm>
            <a:off x="152400" y="1219200"/>
            <a:ext cx="4294188" cy="4724400"/>
          </a:xfrm>
        </p:spPr>
        <p:txBody>
          <a:bodyPr/>
          <a:lstStyle/>
          <a:p>
            <a:pPr eaLnBrk="1" hangingPunct="1"/>
            <a:r>
              <a:rPr lang="pt-BR" altLang="en-US" sz="2000" dirty="0"/>
              <a:t>Problema: Gerar uma saída em dois bits (y </a:t>
            </a:r>
            <a:r>
              <a:rPr lang="pt-BR" altLang="en-US" sz="1400" b="1" dirty="0"/>
              <a:t>e</a:t>
            </a:r>
            <a:r>
              <a:rPr lang="pt-BR" altLang="en-US" sz="2000" dirty="0"/>
              <a:t> z) que dê a contagem do número de 1s sobre 3 entradas</a:t>
            </a:r>
          </a:p>
          <a:p>
            <a:pPr lvl="2" eaLnBrk="1" hangingPunct="1"/>
            <a:r>
              <a:rPr lang="pt-BR" altLang="en-US" sz="1600" dirty="0"/>
              <a:t>010 </a:t>
            </a:r>
            <a:r>
              <a:rPr lang="pt-BR" altLang="en-US" sz="1600" dirty="0">
                <a:sym typeface="Wingdings" panose="05000000000000000000" pitchFamily="2" charset="2"/>
              </a:rPr>
              <a:t></a:t>
            </a:r>
            <a:r>
              <a:rPr lang="pt-BR" altLang="en-US" sz="1600" dirty="0"/>
              <a:t> 01   101 </a:t>
            </a:r>
            <a:r>
              <a:rPr lang="pt-BR" altLang="en-US" sz="1600" dirty="0">
                <a:sym typeface="Wingdings" panose="05000000000000000000" pitchFamily="2" charset="2"/>
              </a:rPr>
              <a:t></a:t>
            </a:r>
            <a:r>
              <a:rPr lang="pt-BR" altLang="en-US" sz="1600" dirty="0"/>
              <a:t> 10   000 </a:t>
            </a:r>
            <a:r>
              <a:rPr lang="pt-BR" altLang="en-US" sz="1600" dirty="0">
                <a:sym typeface="Wingdings" panose="05000000000000000000" pitchFamily="2" charset="2"/>
              </a:rPr>
              <a:t></a:t>
            </a:r>
            <a:r>
              <a:rPr lang="pt-BR" altLang="en-US" sz="1600" dirty="0"/>
              <a:t> 00</a:t>
            </a:r>
          </a:p>
          <a:p>
            <a:pPr lvl="1" eaLnBrk="1" hangingPunct="1"/>
            <a:r>
              <a:rPr lang="pt-BR" altLang="en-US" sz="1800" b="1" dirty="0"/>
              <a:t>Passo 1: Capture</a:t>
            </a:r>
            <a:r>
              <a:rPr lang="pt-BR" altLang="en-US" sz="1800" dirty="0"/>
              <a:t> a função</a:t>
            </a:r>
          </a:p>
          <a:p>
            <a:pPr lvl="2" eaLnBrk="1" hangingPunct="1"/>
            <a:r>
              <a:rPr lang="pt-BR" altLang="en-US" sz="1600" dirty="0"/>
              <a:t>Tabela verdade ou equação? </a:t>
            </a:r>
          </a:p>
          <a:p>
            <a:pPr lvl="3" eaLnBrk="1" hangingPunct="1"/>
            <a:r>
              <a:rPr lang="pt-BR" altLang="en-US" sz="1400" dirty="0"/>
              <a:t>Tabela verdade é direto</a:t>
            </a:r>
            <a:endParaRPr lang="pt-BR" altLang="en-US" sz="1400" b="1" dirty="0"/>
          </a:p>
          <a:p>
            <a:pPr lvl="1" eaLnBrk="1" hangingPunct="1"/>
            <a:r>
              <a:rPr lang="pt-BR" altLang="en-US" sz="1800" b="1" dirty="0"/>
              <a:t>Passo 2: Converta</a:t>
            </a:r>
            <a:r>
              <a:rPr lang="pt-BR" altLang="en-US" sz="1800" dirty="0"/>
              <a:t> para equações</a:t>
            </a:r>
          </a:p>
          <a:p>
            <a:pPr lvl="2" eaLnBrk="1" hangingPunct="1"/>
            <a:r>
              <a:rPr lang="pt-BR" altLang="en-US" sz="1600" dirty="0"/>
              <a:t>y = </a:t>
            </a:r>
            <a:r>
              <a:rPr lang="pt-BR" altLang="en-US" sz="1600" dirty="0" err="1"/>
              <a:t>a’bc</a:t>
            </a:r>
            <a:r>
              <a:rPr lang="pt-BR" altLang="en-US" sz="1600" dirty="0"/>
              <a:t> + </a:t>
            </a:r>
            <a:r>
              <a:rPr lang="pt-BR" altLang="en-US" sz="1600" dirty="0" err="1"/>
              <a:t>ab’c</a:t>
            </a:r>
            <a:r>
              <a:rPr lang="pt-BR" altLang="en-US" sz="1600" dirty="0"/>
              <a:t> + abc’ + abc</a:t>
            </a:r>
          </a:p>
          <a:p>
            <a:pPr lvl="2" eaLnBrk="1" hangingPunct="1"/>
            <a:r>
              <a:rPr lang="pt-BR" altLang="en-US" sz="1600" dirty="0"/>
              <a:t>z = </a:t>
            </a:r>
            <a:r>
              <a:rPr lang="pt-BR" altLang="en-US" sz="1600" dirty="0" err="1"/>
              <a:t>a’b’c</a:t>
            </a:r>
            <a:r>
              <a:rPr lang="pt-BR" altLang="en-US" sz="1600" dirty="0"/>
              <a:t> + </a:t>
            </a:r>
            <a:r>
              <a:rPr lang="pt-BR" altLang="en-US" sz="1600" dirty="0" err="1"/>
              <a:t>a’bc</a:t>
            </a:r>
            <a:r>
              <a:rPr lang="pt-BR" altLang="en-US" sz="1600" dirty="0"/>
              <a:t>’ + </a:t>
            </a:r>
            <a:r>
              <a:rPr lang="pt-BR" altLang="en-US" sz="1600" dirty="0" err="1"/>
              <a:t>ab’c</a:t>
            </a:r>
            <a:r>
              <a:rPr lang="pt-BR" altLang="en-US" sz="1600" dirty="0"/>
              <a:t>’ + abc</a:t>
            </a:r>
          </a:p>
          <a:p>
            <a:pPr lvl="1" eaLnBrk="1" hangingPunct="1"/>
            <a:r>
              <a:rPr lang="pt-BR" altLang="en-US" sz="1800" b="1" dirty="0"/>
              <a:t>Passo 3:</a:t>
            </a:r>
            <a:r>
              <a:rPr lang="pt-BR" altLang="en-US" sz="1800" dirty="0"/>
              <a:t> </a:t>
            </a:r>
            <a:r>
              <a:rPr lang="pt-BR" altLang="en-US" sz="1800" b="1" dirty="0"/>
              <a:t>Implemente</a:t>
            </a:r>
            <a:r>
              <a:rPr lang="pt-BR" altLang="en-US" sz="1800" dirty="0"/>
              <a:t> na forma de um circuito com portas lógicas</a:t>
            </a:r>
          </a:p>
        </p:txBody>
      </p:sp>
      <p:grpSp>
        <p:nvGrpSpPr>
          <p:cNvPr id="48133" name="Group 141">
            <a:extLst>
              <a:ext uri="{FF2B5EF4-FFF2-40B4-BE49-F238E27FC236}">
                <a16:creationId xmlns:a16="http://schemas.microsoft.com/office/drawing/2014/main" id="{D1D9F40A-46A8-4620-A306-738E79B657C6}"/>
              </a:ext>
            </a:extLst>
          </p:cNvPr>
          <p:cNvGrpSpPr>
            <a:grpSpLocks/>
          </p:cNvGrpSpPr>
          <p:nvPr/>
        </p:nvGrpSpPr>
        <p:grpSpPr bwMode="auto">
          <a:xfrm>
            <a:off x="6856413" y="4114800"/>
            <a:ext cx="2101850" cy="2273300"/>
            <a:chOff x="4319" y="2496"/>
            <a:chExt cx="1324" cy="1432"/>
          </a:xfrm>
        </p:grpSpPr>
        <p:sp>
          <p:nvSpPr>
            <p:cNvPr id="48164" name="Freeform 71">
              <a:extLst>
                <a:ext uri="{FF2B5EF4-FFF2-40B4-BE49-F238E27FC236}">
                  <a16:creationId xmlns:a16="http://schemas.microsoft.com/office/drawing/2014/main" id="{53FDBA3F-7F75-483E-B315-EECE07DC8AF3}"/>
                </a:ext>
              </a:extLst>
            </p:cNvPr>
            <p:cNvSpPr>
              <a:spLocks/>
            </p:cNvSpPr>
            <p:nvPr/>
          </p:nvSpPr>
          <p:spPr bwMode="auto">
            <a:xfrm>
              <a:off x="5227" y="3046"/>
              <a:ext cx="338" cy="335"/>
            </a:xfrm>
            <a:custGeom>
              <a:avLst/>
              <a:gdLst>
                <a:gd name="T0" fmla="*/ 2147483646 w 108"/>
                <a:gd name="T1" fmla="*/ 2147483646 h 107"/>
                <a:gd name="T2" fmla="*/ 0 w 108"/>
                <a:gd name="T3" fmla="*/ 2147483646 h 107"/>
                <a:gd name="T4" fmla="*/ 2147483646 w 108"/>
                <a:gd name="T5" fmla="*/ 2147483646 h 107"/>
                <a:gd name="T6" fmla="*/ 2147483646 w 108"/>
                <a:gd name="T7" fmla="*/ 2147483646 h 107"/>
                <a:gd name="T8" fmla="*/ 0 w 108"/>
                <a:gd name="T9" fmla="*/ 0 h 107"/>
                <a:gd name="T10" fmla="*/ 2147483646 w 108"/>
                <a:gd name="T11" fmla="*/ 2147483646 h 107"/>
                <a:gd name="T12" fmla="*/ 0 60000 65536"/>
                <a:gd name="T13" fmla="*/ 0 60000 65536"/>
                <a:gd name="T14" fmla="*/ 0 60000 65536"/>
                <a:gd name="T15" fmla="*/ 0 60000 65536"/>
                <a:gd name="T16" fmla="*/ 0 60000 65536"/>
                <a:gd name="T17" fmla="*/ 0 60000 65536"/>
                <a:gd name="T18" fmla="*/ 0 w 108"/>
                <a:gd name="T19" fmla="*/ 0 h 107"/>
                <a:gd name="T20" fmla="*/ 108 w 108"/>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08" h="107">
                  <a:moveTo>
                    <a:pt x="108" y="53"/>
                  </a:moveTo>
                  <a:cubicBezTo>
                    <a:pt x="108" y="53"/>
                    <a:pt x="83" y="107"/>
                    <a:pt x="0" y="107"/>
                  </a:cubicBezTo>
                  <a:cubicBezTo>
                    <a:pt x="0" y="107"/>
                    <a:pt x="17" y="101"/>
                    <a:pt x="17" y="54"/>
                  </a:cubicBezTo>
                  <a:cubicBezTo>
                    <a:pt x="17" y="53"/>
                    <a:pt x="17" y="53"/>
                    <a:pt x="17" y="53"/>
                  </a:cubicBezTo>
                  <a:cubicBezTo>
                    <a:pt x="17" y="6"/>
                    <a:pt x="0" y="0"/>
                    <a:pt x="0" y="0"/>
                  </a:cubicBezTo>
                  <a:cubicBezTo>
                    <a:pt x="83" y="0"/>
                    <a:pt x="108" y="53"/>
                    <a:pt x="108" y="53"/>
                  </a:cubicBezTo>
                  <a:close/>
                </a:path>
              </a:pathLst>
            </a:custGeom>
            <a:solidFill>
              <a:srgbClr val="FFFFFF"/>
            </a:solidFill>
            <a:ln w="15875">
              <a:solidFill>
                <a:srgbClr val="0078C1"/>
              </a:solidFill>
              <a:miter lim="800000"/>
              <a:headEnd/>
              <a:tailEnd/>
            </a:ln>
          </p:spPr>
          <p:txBody>
            <a:bodyPr/>
            <a:lstStyle/>
            <a:p>
              <a:endParaRPr lang="pt-BR"/>
            </a:p>
          </p:txBody>
        </p:sp>
        <p:sp>
          <p:nvSpPr>
            <p:cNvPr id="48165" name="Line 72">
              <a:extLst>
                <a:ext uri="{FF2B5EF4-FFF2-40B4-BE49-F238E27FC236}">
                  <a16:creationId xmlns:a16="http://schemas.microsoft.com/office/drawing/2014/main" id="{F2E9E448-4634-482C-871B-3F88A3717B94}"/>
                </a:ext>
              </a:extLst>
            </p:cNvPr>
            <p:cNvSpPr>
              <a:spLocks noChangeShapeType="1"/>
            </p:cNvSpPr>
            <p:nvPr/>
          </p:nvSpPr>
          <p:spPr bwMode="auto">
            <a:xfrm>
              <a:off x="5565" y="3212"/>
              <a:ext cx="78"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48166" name="Freeform 73">
              <a:extLst>
                <a:ext uri="{FF2B5EF4-FFF2-40B4-BE49-F238E27FC236}">
                  <a16:creationId xmlns:a16="http://schemas.microsoft.com/office/drawing/2014/main" id="{AE294405-429B-4A10-B97F-5FA61DAD8D11}"/>
                </a:ext>
              </a:extLst>
            </p:cNvPr>
            <p:cNvSpPr>
              <a:spLocks/>
            </p:cNvSpPr>
            <p:nvPr/>
          </p:nvSpPr>
          <p:spPr bwMode="auto">
            <a:xfrm>
              <a:off x="4606" y="2496"/>
              <a:ext cx="384" cy="338"/>
            </a:xfrm>
            <a:custGeom>
              <a:avLst/>
              <a:gdLst>
                <a:gd name="T0" fmla="*/ 0 w 123"/>
                <a:gd name="T1" fmla="*/ 2147483646 h 108"/>
                <a:gd name="T2" fmla="*/ 2147483646 w 123"/>
                <a:gd name="T3" fmla="*/ 2147483646 h 108"/>
                <a:gd name="T4" fmla="*/ 2147483646 w 123"/>
                <a:gd name="T5" fmla="*/ 2147483646 h 108"/>
                <a:gd name="T6" fmla="*/ 2147483646 w 123"/>
                <a:gd name="T7" fmla="*/ 0 h 108"/>
                <a:gd name="T8" fmla="*/ 0 w 123"/>
                <a:gd name="T9" fmla="*/ 0 h 108"/>
                <a:gd name="T10" fmla="*/ 0 w 123"/>
                <a:gd name="T11" fmla="*/ 2147483646 h 108"/>
                <a:gd name="T12" fmla="*/ 0 60000 65536"/>
                <a:gd name="T13" fmla="*/ 0 60000 65536"/>
                <a:gd name="T14" fmla="*/ 0 60000 65536"/>
                <a:gd name="T15" fmla="*/ 0 60000 65536"/>
                <a:gd name="T16" fmla="*/ 0 60000 65536"/>
                <a:gd name="T17" fmla="*/ 0 60000 65536"/>
                <a:gd name="T18" fmla="*/ 0 w 123"/>
                <a:gd name="T19" fmla="*/ 0 h 108"/>
                <a:gd name="T20" fmla="*/ 123 w 123"/>
                <a:gd name="T21" fmla="*/ 108 h 108"/>
              </a:gdLst>
              <a:ahLst/>
              <a:cxnLst>
                <a:cxn ang="T12">
                  <a:pos x="T0" y="T1"/>
                </a:cxn>
                <a:cxn ang="T13">
                  <a:pos x="T2" y="T3"/>
                </a:cxn>
                <a:cxn ang="T14">
                  <a:pos x="T4" y="T5"/>
                </a:cxn>
                <a:cxn ang="T15">
                  <a:pos x="T6" y="T7"/>
                </a:cxn>
                <a:cxn ang="T16">
                  <a:pos x="T8" y="T9"/>
                </a:cxn>
                <a:cxn ang="T17">
                  <a:pos x="T10" y="T11"/>
                </a:cxn>
              </a:cxnLst>
              <a:rect l="T18" t="T19" r="T20" b="T21"/>
              <a:pathLst>
                <a:path w="123" h="108">
                  <a:moveTo>
                    <a:pt x="0" y="108"/>
                  </a:moveTo>
                  <a:cubicBezTo>
                    <a:pt x="69" y="108"/>
                    <a:pt x="69" y="108"/>
                    <a:pt x="69" y="108"/>
                  </a:cubicBezTo>
                  <a:cubicBezTo>
                    <a:pt x="99" y="108"/>
                    <a:pt x="123" y="84"/>
                    <a:pt x="123" y="54"/>
                  </a:cubicBezTo>
                  <a:cubicBezTo>
                    <a:pt x="123" y="24"/>
                    <a:pt x="99" y="0"/>
                    <a:pt x="69" y="0"/>
                  </a:cubicBezTo>
                  <a:cubicBezTo>
                    <a:pt x="0" y="0"/>
                    <a:pt x="0" y="0"/>
                    <a:pt x="0" y="0"/>
                  </a:cubicBezTo>
                  <a:lnTo>
                    <a:pt x="0" y="108"/>
                  </a:lnTo>
                  <a:close/>
                </a:path>
              </a:pathLst>
            </a:custGeom>
            <a:solidFill>
              <a:srgbClr val="FFFFFF"/>
            </a:solidFill>
            <a:ln w="15875">
              <a:solidFill>
                <a:srgbClr val="0078C1"/>
              </a:solidFill>
              <a:miter lim="800000"/>
              <a:headEnd/>
              <a:tailEnd/>
            </a:ln>
          </p:spPr>
          <p:txBody>
            <a:bodyPr/>
            <a:lstStyle/>
            <a:p>
              <a:endParaRPr lang="pt-BR"/>
            </a:p>
          </p:txBody>
        </p:sp>
        <p:sp>
          <p:nvSpPr>
            <p:cNvPr id="48167" name="Line 74">
              <a:extLst>
                <a:ext uri="{FF2B5EF4-FFF2-40B4-BE49-F238E27FC236}">
                  <a16:creationId xmlns:a16="http://schemas.microsoft.com/office/drawing/2014/main" id="{73D8EA67-DFE3-4695-A3BB-2C1C942D77AF}"/>
                </a:ext>
              </a:extLst>
            </p:cNvPr>
            <p:cNvSpPr>
              <a:spLocks noChangeShapeType="1"/>
            </p:cNvSpPr>
            <p:nvPr/>
          </p:nvSpPr>
          <p:spPr bwMode="auto">
            <a:xfrm>
              <a:off x="4399" y="2581"/>
              <a:ext cx="157"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48168" name="Line 75">
              <a:extLst>
                <a:ext uri="{FF2B5EF4-FFF2-40B4-BE49-F238E27FC236}">
                  <a16:creationId xmlns:a16="http://schemas.microsoft.com/office/drawing/2014/main" id="{B65120E9-2714-4E58-9043-985B357BB0BE}"/>
                </a:ext>
              </a:extLst>
            </p:cNvPr>
            <p:cNvSpPr>
              <a:spLocks noChangeShapeType="1"/>
            </p:cNvSpPr>
            <p:nvPr/>
          </p:nvSpPr>
          <p:spPr bwMode="auto">
            <a:xfrm>
              <a:off x="4399" y="2665"/>
              <a:ext cx="157"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48169" name="Freeform 76">
              <a:extLst>
                <a:ext uri="{FF2B5EF4-FFF2-40B4-BE49-F238E27FC236}">
                  <a16:creationId xmlns:a16="http://schemas.microsoft.com/office/drawing/2014/main" id="{A931B8EF-EFB2-48FD-A5EC-2C213244976D}"/>
                </a:ext>
              </a:extLst>
            </p:cNvPr>
            <p:cNvSpPr>
              <a:spLocks/>
            </p:cNvSpPr>
            <p:nvPr/>
          </p:nvSpPr>
          <p:spPr bwMode="auto">
            <a:xfrm>
              <a:off x="4993" y="2665"/>
              <a:ext cx="281" cy="478"/>
            </a:xfrm>
            <a:custGeom>
              <a:avLst/>
              <a:gdLst>
                <a:gd name="T0" fmla="*/ 0 w 281"/>
                <a:gd name="T1" fmla="*/ 0 h 478"/>
                <a:gd name="T2" fmla="*/ 169 w 281"/>
                <a:gd name="T3" fmla="*/ 0 h 478"/>
                <a:gd name="T4" fmla="*/ 169 w 281"/>
                <a:gd name="T5" fmla="*/ 478 h 478"/>
                <a:gd name="T6" fmla="*/ 281 w 281"/>
                <a:gd name="T7" fmla="*/ 478 h 478"/>
                <a:gd name="T8" fmla="*/ 0 60000 65536"/>
                <a:gd name="T9" fmla="*/ 0 60000 65536"/>
                <a:gd name="T10" fmla="*/ 0 60000 65536"/>
                <a:gd name="T11" fmla="*/ 0 60000 65536"/>
                <a:gd name="T12" fmla="*/ 0 w 281"/>
                <a:gd name="T13" fmla="*/ 0 h 478"/>
                <a:gd name="T14" fmla="*/ 281 w 281"/>
                <a:gd name="T15" fmla="*/ 478 h 478"/>
              </a:gdLst>
              <a:ahLst/>
              <a:cxnLst>
                <a:cxn ang="T8">
                  <a:pos x="T0" y="T1"/>
                </a:cxn>
                <a:cxn ang="T9">
                  <a:pos x="T2" y="T3"/>
                </a:cxn>
                <a:cxn ang="T10">
                  <a:pos x="T4" y="T5"/>
                </a:cxn>
                <a:cxn ang="T11">
                  <a:pos x="T6" y="T7"/>
                </a:cxn>
              </a:cxnLst>
              <a:rect l="T12" t="T13" r="T14" b="T15"/>
              <a:pathLst>
                <a:path w="281" h="478">
                  <a:moveTo>
                    <a:pt x="0" y="0"/>
                  </a:moveTo>
                  <a:lnTo>
                    <a:pt x="169" y="0"/>
                  </a:lnTo>
                  <a:lnTo>
                    <a:pt x="169" y="478"/>
                  </a:lnTo>
                  <a:lnTo>
                    <a:pt x="281" y="478"/>
                  </a:lnTo>
                </a:path>
              </a:pathLst>
            </a:custGeom>
            <a:noFill/>
            <a:ln w="206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48170" name="Line 77">
              <a:extLst>
                <a:ext uri="{FF2B5EF4-FFF2-40B4-BE49-F238E27FC236}">
                  <a16:creationId xmlns:a16="http://schemas.microsoft.com/office/drawing/2014/main" id="{3E04BFC4-3A81-4DDE-A269-E46908D7C713}"/>
                </a:ext>
              </a:extLst>
            </p:cNvPr>
            <p:cNvSpPr>
              <a:spLocks noChangeShapeType="1"/>
            </p:cNvSpPr>
            <p:nvPr/>
          </p:nvSpPr>
          <p:spPr bwMode="auto">
            <a:xfrm>
              <a:off x="4399" y="2749"/>
              <a:ext cx="207"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48171" name="Oval 78">
              <a:extLst>
                <a:ext uri="{FF2B5EF4-FFF2-40B4-BE49-F238E27FC236}">
                  <a16:creationId xmlns:a16="http://schemas.microsoft.com/office/drawing/2014/main" id="{9A743C32-4F67-4591-B294-36C5BC7C749F}"/>
                </a:ext>
              </a:extLst>
            </p:cNvPr>
            <p:cNvSpPr>
              <a:spLocks noChangeArrowheads="1"/>
            </p:cNvSpPr>
            <p:nvPr/>
          </p:nvSpPr>
          <p:spPr bwMode="auto">
            <a:xfrm>
              <a:off x="4556" y="2643"/>
              <a:ext cx="50" cy="47"/>
            </a:xfrm>
            <a:prstGeom prst="ellipse">
              <a:avLst/>
            </a:prstGeom>
            <a:noFill/>
            <a:ln w="9525">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48172" name="Oval 79">
              <a:extLst>
                <a:ext uri="{FF2B5EF4-FFF2-40B4-BE49-F238E27FC236}">
                  <a16:creationId xmlns:a16="http://schemas.microsoft.com/office/drawing/2014/main" id="{BF43D13A-D488-4DEF-BCBA-7AB40EDC5FE1}"/>
                </a:ext>
              </a:extLst>
            </p:cNvPr>
            <p:cNvSpPr>
              <a:spLocks noChangeArrowheads="1"/>
            </p:cNvSpPr>
            <p:nvPr/>
          </p:nvSpPr>
          <p:spPr bwMode="auto">
            <a:xfrm>
              <a:off x="4556" y="2559"/>
              <a:ext cx="50" cy="47"/>
            </a:xfrm>
            <a:prstGeom prst="ellipse">
              <a:avLst/>
            </a:prstGeom>
            <a:noFill/>
            <a:ln w="9525">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48173" name="Freeform 80">
              <a:extLst>
                <a:ext uri="{FF2B5EF4-FFF2-40B4-BE49-F238E27FC236}">
                  <a16:creationId xmlns:a16="http://schemas.microsoft.com/office/drawing/2014/main" id="{B2BEAA32-9853-463A-B64C-017A24FC6C6B}"/>
                </a:ext>
              </a:extLst>
            </p:cNvPr>
            <p:cNvSpPr>
              <a:spLocks/>
            </p:cNvSpPr>
            <p:nvPr/>
          </p:nvSpPr>
          <p:spPr bwMode="auto">
            <a:xfrm>
              <a:off x="4606" y="2865"/>
              <a:ext cx="384" cy="334"/>
            </a:xfrm>
            <a:custGeom>
              <a:avLst/>
              <a:gdLst>
                <a:gd name="T0" fmla="*/ 0 w 123"/>
                <a:gd name="T1" fmla="*/ 2147483646 h 107"/>
                <a:gd name="T2" fmla="*/ 2147483646 w 123"/>
                <a:gd name="T3" fmla="*/ 2147483646 h 107"/>
                <a:gd name="T4" fmla="*/ 2147483646 w 123"/>
                <a:gd name="T5" fmla="*/ 2147483646 h 107"/>
                <a:gd name="T6" fmla="*/ 2147483646 w 123"/>
                <a:gd name="T7" fmla="*/ 0 h 107"/>
                <a:gd name="T8" fmla="*/ 0 w 123"/>
                <a:gd name="T9" fmla="*/ 0 h 107"/>
                <a:gd name="T10" fmla="*/ 0 w 123"/>
                <a:gd name="T11" fmla="*/ 2147483646 h 107"/>
                <a:gd name="T12" fmla="*/ 0 60000 65536"/>
                <a:gd name="T13" fmla="*/ 0 60000 65536"/>
                <a:gd name="T14" fmla="*/ 0 60000 65536"/>
                <a:gd name="T15" fmla="*/ 0 60000 65536"/>
                <a:gd name="T16" fmla="*/ 0 60000 65536"/>
                <a:gd name="T17" fmla="*/ 0 60000 65536"/>
                <a:gd name="T18" fmla="*/ 0 w 123"/>
                <a:gd name="T19" fmla="*/ 0 h 107"/>
                <a:gd name="T20" fmla="*/ 123 w 123"/>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23" h="107">
                  <a:moveTo>
                    <a:pt x="0" y="107"/>
                  </a:moveTo>
                  <a:cubicBezTo>
                    <a:pt x="69" y="107"/>
                    <a:pt x="69" y="107"/>
                    <a:pt x="69" y="107"/>
                  </a:cubicBezTo>
                  <a:cubicBezTo>
                    <a:pt x="99" y="107"/>
                    <a:pt x="123" y="83"/>
                    <a:pt x="123" y="53"/>
                  </a:cubicBezTo>
                  <a:cubicBezTo>
                    <a:pt x="123" y="24"/>
                    <a:pt x="99" y="0"/>
                    <a:pt x="69" y="0"/>
                  </a:cubicBezTo>
                  <a:cubicBezTo>
                    <a:pt x="0" y="0"/>
                    <a:pt x="0" y="0"/>
                    <a:pt x="0" y="0"/>
                  </a:cubicBezTo>
                  <a:lnTo>
                    <a:pt x="0" y="107"/>
                  </a:lnTo>
                  <a:close/>
                </a:path>
              </a:pathLst>
            </a:custGeom>
            <a:solidFill>
              <a:srgbClr val="FFFFFF"/>
            </a:solidFill>
            <a:ln w="15875">
              <a:solidFill>
                <a:srgbClr val="0078C1"/>
              </a:solidFill>
              <a:miter lim="800000"/>
              <a:headEnd/>
              <a:tailEnd/>
            </a:ln>
          </p:spPr>
          <p:txBody>
            <a:bodyPr/>
            <a:lstStyle/>
            <a:p>
              <a:endParaRPr lang="pt-BR"/>
            </a:p>
          </p:txBody>
        </p:sp>
        <p:sp>
          <p:nvSpPr>
            <p:cNvPr id="48174" name="Line 81">
              <a:extLst>
                <a:ext uri="{FF2B5EF4-FFF2-40B4-BE49-F238E27FC236}">
                  <a16:creationId xmlns:a16="http://schemas.microsoft.com/office/drawing/2014/main" id="{69CDBEFA-498E-430D-97F6-8A914A30CB94}"/>
                </a:ext>
              </a:extLst>
            </p:cNvPr>
            <p:cNvSpPr>
              <a:spLocks noChangeShapeType="1"/>
            </p:cNvSpPr>
            <p:nvPr/>
          </p:nvSpPr>
          <p:spPr bwMode="auto">
            <a:xfrm>
              <a:off x="4399" y="2949"/>
              <a:ext cx="157"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48175" name="Line 82">
              <a:extLst>
                <a:ext uri="{FF2B5EF4-FFF2-40B4-BE49-F238E27FC236}">
                  <a16:creationId xmlns:a16="http://schemas.microsoft.com/office/drawing/2014/main" id="{F6EA9D6E-B389-40D2-8B5A-18F7015581E8}"/>
                </a:ext>
              </a:extLst>
            </p:cNvPr>
            <p:cNvSpPr>
              <a:spLocks noChangeShapeType="1"/>
            </p:cNvSpPr>
            <p:nvPr/>
          </p:nvSpPr>
          <p:spPr bwMode="auto">
            <a:xfrm>
              <a:off x="4399" y="3034"/>
              <a:ext cx="210"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48176" name="Freeform 83">
              <a:extLst>
                <a:ext uri="{FF2B5EF4-FFF2-40B4-BE49-F238E27FC236}">
                  <a16:creationId xmlns:a16="http://schemas.microsoft.com/office/drawing/2014/main" id="{373281D9-152D-4320-99A6-0C74B2C260B2}"/>
                </a:ext>
              </a:extLst>
            </p:cNvPr>
            <p:cNvSpPr>
              <a:spLocks/>
            </p:cNvSpPr>
            <p:nvPr/>
          </p:nvSpPr>
          <p:spPr bwMode="auto">
            <a:xfrm>
              <a:off x="4993" y="3034"/>
              <a:ext cx="288" cy="156"/>
            </a:xfrm>
            <a:custGeom>
              <a:avLst/>
              <a:gdLst>
                <a:gd name="T0" fmla="*/ 0 w 288"/>
                <a:gd name="T1" fmla="*/ 0 h 156"/>
                <a:gd name="T2" fmla="*/ 109 w 288"/>
                <a:gd name="T3" fmla="*/ 0 h 156"/>
                <a:gd name="T4" fmla="*/ 109 w 288"/>
                <a:gd name="T5" fmla="*/ 156 h 156"/>
                <a:gd name="T6" fmla="*/ 288 w 288"/>
                <a:gd name="T7" fmla="*/ 156 h 156"/>
                <a:gd name="T8" fmla="*/ 0 60000 65536"/>
                <a:gd name="T9" fmla="*/ 0 60000 65536"/>
                <a:gd name="T10" fmla="*/ 0 60000 65536"/>
                <a:gd name="T11" fmla="*/ 0 60000 65536"/>
                <a:gd name="T12" fmla="*/ 0 w 288"/>
                <a:gd name="T13" fmla="*/ 0 h 156"/>
                <a:gd name="T14" fmla="*/ 288 w 288"/>
                <a:gd name="T15" fmla="*/ 156 h 156"/>
              </a:gdLst>
              <a:ahLst/>
              <a:cxnLst>
                <a:cxn ang="T8">
                  <a:pos x="T0" y="T1"/>
                </a:cxn>
                <a:cxn ang="T9">
                  <a:pos x="T2" y="T3"/>
                </a:cxn>
                <a:cxn ang="T10">
                  <a:pos x="T4" y="T5"/>
                </a:cxn>
                <a:cxn ang="T11">
                  <a:pos x="T6" y="T7"/>
                </a:cxn>
              </a:cxnLst>
              <a:rect l="T12" t="T13" r="T14" b="T15"/>
              <a:pathLst>
                <a:path w="288" h="156">
                  <a:moveTo>
                    <a:pt x="0" y="0"/>
                  </a:moveTo>
                  <a:lnTo>
                    <a:pt x="109" y="0"/>
                  </a:lnTo>
                  <a:lnTo>
                    <a:pt x="109" y="156"/>
                  </a:lnTo>
                  <a:lnTo>
                    <a:pt x="288" y="156"/>
                  </a:lnTo>
                </a:path>
              </a:pathLst>
            </a:custGeom>
            <a:noFill/>
            <a:ln w="206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48177" name="Freeform 84">
              <a:extLst>
                <a:ext uri="{FF2B5EF4-FFF2-40B4-BE49-F238E27FC236}">
                  <a16:creationId xmlns:a16="http://schemas.microsoft.com/office/drawing/2014/main" id="{2F09AAC0-822A-4D88-8E9A-A196CF396D23}"/>
                </a:ext>
              </a:extLst>
            </p:cNvPr>
            <p:cNvSpPr>
              <a:spLocks/>
            </p:cNvSpPr>
            <p:nvPr/>
          </p:nvSpPr>
          <p:spPr bwMode="auto">
            <a:xfrm>
              <a:off x="4993" y="3284"/>
              <a:ext cx="281" cy="478"/>
            </a:xfrm>
            <a:custGeom>
              <a:avLst/>
              <a:gdLst>
                <a:gd name="T0" fmla="*/ 0 w 281"/>
                <a:gd name="T1" fmla="*/ 478 h 478"/>
                <a:gd name="T2" fmla="*/ 169 w 281"/>
                <a:gd name="T3" fmla="*/ 478 h 478"/>
                <a:gd name="T4" fmla="*/ 169 w 281"/>
                <a:gd name="T5" fmla="*/ 0 h 478"/>
                <a:gd name="T6" fmla="*/ 281 w 281"/>
                <a:gd name="T7" fmla="*/ 0 h 478"/>
                <a:gd name="T8" fmla="*/ 0 60000 65536"/>
                <a:gd name="T9" fmla="*/ 0 60000 65536"/>
                <a:gd name="T10" fmla="*/ 0 60000 65536"/>
                <a:gd name="T11" fmla="*/ 0 60000 65536"/>
                <a:gd name="T12" fmla="*/ 0 w 281"/>
                <a:gd name="T13" fmla="*/ 0 h 478"/>
                <a:gd name="T14" fmla="*/ 281 w 281"/>
                <a:gd name="T15" fmla="*/ 478 h 478"/>
              </a:gdLst>
              <a:ahLst/>
              <a:cxnLst>
                <a:cxn ang="T8">
                  <a:pos x="T0" y="T1"/>
                </a:cxn>
                <a:cxn ang="T9">
                  <a:pos x="T2" y="T3"/>
                </a:cxn>
                <a:cxn ang="T10">
                  <a:pos x="T4" y="T5"/>
                </a:cxn>
                <a:cxn ang="T11">
                  <a:pos x="T6" y="T7"/>
                </a:cxn>
              </a:cxnLst>
              <a:rect l="T12" t="T13" r="T14" b="T15"/>
              <a:pathLst>
                <a:path w="281" h="478">
                  <a:moveTo>
                    <a:pt x="0" y="478"/>
                  </a:moveTo>
                  <a:lnTo>
                    <a:pt x="169" y="478"/>
                  </a:lnTo>
                  <a:lnTo>
                    <a:pt x="169" y="0"/>
                  </a:lnTo>
                  <a:lnTo>
                    <a:pt x="281" y="0"/>
                  </a:lnTo>
                </a:path>
              </a:pathLst>
            </a:custGeom>
            <a:noFill/>
            <a:ln w="206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48178" name="Freeform 85">
              <a:extLst>
                <a:ext uri="{FF2B5EF4-FFF2-40B4-BE49-F238E27FC236}">
                  <a16:creationId xmlns:a16="http://schemas.microsoft.com/office/drawing/2014/main" id="{37A00F0B-8A23-4310-901E-D9DF34A73809}"/>
                </a:ext>
              </a:extLst>
            </p:cNvPr>
            <p:cNvSpPr>
              <a:spLocks/>
            </p:cNvSpPr>
            <p:nvPr/>
          </p:nvSpPr>
          <p:spPr bwMode="auto">
            <a:xfrm>
              <a:off x="4993" y="3240"/>
              <a:ext cx="288" cy="153"/>
            </a:xfrm>
            <a:custGeom>
              <a:avLst/>
              <a:gdLst>
                <a:gd name="T0" fmla="*/ 0 w 288"/>
                <a:gd name="T1" fmla="*/ 153 h 153"/>
                <a:gd name="T2" fmla="*/ 109 w 288"/>
                <a:gd name="T3" fmla="*/ 153 h 153"/>
                <a:gd name="T4" fmla="*/ 109 w 288"/>
                <a:gd name="T5" fmla="*/ 0 h 153"/>
                <a:gd name="T6" fmla="*/ 288 w 288"/>
                <a:gd name="T7" fmla="*/ 0 h 153"/>
                <a:gd name="T8" fmla="*/ 0 60000 65536"/>
                <a:gd name="T9" fmla="*/ 0 60000 65536"/>
                <a:gd name="T10" fmla="*/ 0 60000 65536"/>
                <a:gd name="T11" fmla="*/ 0 60000 65536"/>
                <a:gd name="T12" fmla="*/ 0 w 288"/>
                <a:gd name="T13" fmla="*/ 0 h 153"/>
                <a:gd name="T14" fmla="*/ 288 w 288"/>
                <a:gd name="T15" fmla="*/ 153 h 153"/>
              </a:gdLst>
              <a:ahLst/>
              <a:cxnLst>
                <a:cxn ang="T8">
                  <a:pos x="T0" y="T1"/>
                </a:cxn>
                <a:cxn ang="T9">
                  <a:pos x="T2" y="T3"/>
                </a:cxn>
                <a:cxn ang="T10">
                  <a:pos x="T4" y="T5"/>
                </a:cxn>
                <a:cxn ang="T11">
                  <a:pos x="T6" y="T7"/>
                </a:cxn>
              </a:cxnLst>
              <a:rect l="T12" t="T13" r="T14" b="T15"/>
              <a:pathLst>
                <a:path w="288" h="153">
                  <a:moveTo>
                    <a:pt x="0" y="153"/>
                  </a:moveTo>
                  <a:lnTo>
                    <a:pt x="109" y="153"/>
                  </a:lnTo>
                  <a:lnTo>
                    <a:pt x="109" y="0"/>
                  </a:lnTo>
                  <a:lnTo>
                    <a:pt x="288" y="0"/>
                  </a:lnTo>
                </a:path>
              </a:pathLst>
            </a:custGeom>
            <a:noFill/>
            <a:ln w="206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48179" name="Line 86">
              <a:extLst>
                <a:ext uri="{FF2B5EF4-FFF2-40B4-BE49-F238E27FC236}">
                  <a16:creationId xmlns:a16="http://schemas.microsoft.com/office/drawing/2014/main" id="{272B82B3-27FC-4AA4-8033-30ED055DFE40}"/>
                </a:ext>
              </a:extLst>
            </p:cNvPr>
            <p:cNvSpPr>
              <a:spLocks noChangeShapeType="1"/>
            </p:cNvSpPr>
            <p:nvPr/>
          </p:nvSpPr>
          <p:spPr bwMode="auto">
            <a:xfrm>
              <a:off x="4399" y="3118"/>
              <a:ext cx="157"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48180" name="Oval 87">
              <a:extLst>
                <a:ext uri="{FF2B5EF4-FFF2-40B4-BE49-F238E27FC236}">
                  <a16:creationId xmlns:a16="http://schemas.microsoft.com/office/drawing/2014/main" id="{22356F68-ED2B-4CDA-BB49-0C1984E79F49}"/>
                </a:ext>
              </a:extLst>
            </p:cNvPr>
            <p:cNvSpPr>
              <a:spLocks noChangeArrowheads="1"/>
            </p:cNvSpPr>
            <p:nvPr/>
          </p:nvSpPr>
          <p:spPr bwMode="auto">
            <a:xfrm>
              <a:off x="4556" y="3093"/>
              <a:ext cx="50" cy="47"/>
            </a:xfrm>
            <a:prstGeom prst="ellipse">
              <a:avLst/>
            </a:prstGeom>
            <a:noFill/>
            <a:ln w="9525">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48181" name="Oval 88">
              <a:extLst>
                <a:ext uri="{FF2B5EF4-FFF2-40B4-BE49-F238E27FC236}">
                  <a16:creationId xmlns:a16="http://schemas.microsoft.com/office/drawing/2014/main" id="{F6548497-1129-4029-830E-43409833222A}"/>
                </a:ext>
              </a:extLst>
            </p:cNvPr>
            <p:cNvSpPr>
              <a:spLocks noChangeArrowheads="1"/>
            </p:cNvSpPr>
            <p:nvPr/>
          </p:nvSpPr>
          <p:spPr bwMode="auto">
            <a:xfrm>
              <a:off x="4556" y="2924"/>
              <a:ext cx="50" cy="47"/>
            </a:xfrm>
            <a:prstGeom prst="ellipse">
              <a:avLst/>
            </a:prstGeom>
            <a:noFill/>
            <a:ln w="9525">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48182" name="Freeform 89">
              <a:extLst>
                <a:ext uri="{FF2B5EF4-FFF2-40B4-BE49-F238E27FC236}">
                  <a16:creationId xmlns:a16="http://schemas.microsoft.com/office/drawing/2014/main" id="{78068DB4-E7B3-4637-9C61-13B299215DD8}"/>
                </a:ext>
              </a:extLst>
            </p:cNvPr>
            <p:cNvSpPr>
              <a:spLocks/>
            </p:cNvSpPr>
            <p:nvPr/>
          </p:nvSpPr>
          <p:spPr bwMode="auto">
            <a:xfrm>
              <a:off x="4606" y="3228"/>
              <a:ext cx="384" cy="334"/>
            </a:xfrm>
            <a:custGeom>
              <a:avLst/>
              <a:gdLst>
                <a:gd name="T0" fmla="*/ 0 w 123"/>
                <a:gd name="T1" fmla="*/ 2147483646 h 107"/>
                <a:gd name="T2" fmla="*/ 2147483646 w 123"/>
                <a:gd name="T3" fmla="*/ 2147483646 h 107"/>
                <a:gd name="T4" fmla="*/ 2147483646 w 123"/>
                <a:gd name="T5" fmla="*/ 2147483646 h 107"/>
                <a:gd name="T6" fmla="*/ 2147483646 w 123"/>
                <a:gd name="T7" fmla="*/ 0 h 107"/>
                <a:gd name="T8" fmla="*/ 0 w 123"/>
                <a:gd name="T9" fmla="*/ 0 h 107"/>
                <a:gd name="T10" fmla="*/ 0 w 123"/>
                <a:gd name="T11" fmla="*/ 2147483646 h 107"/>
                <a:gd name="T12" fmla="*/ 0 60000 65536"/>
                <a:gd name="T13" fmla="*/ 0 60000 65536"/>
                <a:gd name="T14" fmla="*/ 0 60000 65536"/>
                <a:gd name="T15" fmla="*/ 0 60000 65536"/>
                <a:gd name="T16" fmla="*/ 0 60000 65536"/>
                <a:gd name="T17" fmla="*/ 0 60000 65536"/>
                <a:gd name="T18" fmla="*/ 0 w 123"/>
                <a:gd name="T19" fmla="*/ 0 h 107"/>
                <a:gd name="T20" fmla="*/ 123 w 123"/>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23" h="107">
                  <a:moveTo>
                    <a:pt x="0" y="107"/>
                  </a:moveTo>
                  <a:cubicBezTo>
                    <a:pt x="69" y="107"/>
                    <a:pt x="69" y="107"/>
                    <a:pt x="69" y="107"/>
                  </a:cubicBezTo>
                  <a:cubicBezTo>
                    <a:pt x="99" y="107"/>
                    <a:pt x="123" y="83"/>
                    <a:pt x="123" y="53"/>
                  </a:cubicBezTo>
                  <a:cubicBezTo>
                    <a:pt x="123" y="24"/>
                    <a:pt x="99" y="0"/>
                    <a:pt x="69" y="0"/>
                  </a:cubicBezTo>
                  <a:cubicBezTo>
                    <a:pt x="0" y="0"/>
                    <a:pt x="0" y="0"/>
                    <a:pt x="0" y="0"/>
                  </a:cubicBezTo>
                  <a:lnTo>
                    <a:pt x="0" y="107"/>
                  </a:lnTo>
                  <a:close/>
                </a:path>
              </a:pathLst>
            </a:custGeom>
            <a:solidFill>
              <a:srgbClr val="FFFFFF"/>
            </a:solidFill>
            <a:ln w="15875">
              <a:solidFill>
                <a:srgbClr val="0078C1"/>
              </a:solidFill>
              <a:miter lim="800000"/>
              <a:headEnd/>
              <a:tailEnd/>
            </a:ln>
          </p:spPr>
          <p:txBody>
            <a:bodyPr/>
            <a:lstStyle/>
            <a:p>
              <a:endParaRPr lang="pt-BR"/>
            </a:p>
          </p:txBody>
        </p:sp>
        <p:sp>
          <p:nvSpPr>
            <p:cNvPr id="48183" name="Line 90">
              <a:extLst>
                <a:ext uri="{FF2B5EF4-FFF2-40B4-BE49-F238E27FC236}">
                  <a16:creationId xmlns:a16="http://schemas.microsoft.com/office/drawing/2014/main" id="{BBC5C0FB-7D15-405F-B0E8-F4DF44A7DD79}"/>
                </a:ext>
              </a:extLst>
            </p:cNvPr>
            <p:cNvSpPr>
              <a:spLocks noChangeShapeType="1"/>
            </p:cNvSpPr>
            <p:nvPr/>
          </p:nvSpPr>
          <p:spPr bwMode="auto">
            <a:xfrm>
              <a:off x="4399" y="3312"/>
              <a:ext cx="207"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48184" name="Line 91">
              <a:extLst>
                <a:ext uri="{FF2B5EF4-FFF2-40B4-BE49-F238E27FC236}">
                  <a16:creationId xmlns:a16="http://schemas.microsoft.com/office/drawing/2014/main" id="{6D22B572-3021-4DA0-9406-6F06849320D6}"/>
                </a:ext>
              </a:extLst>
            </p:cNvPr>
            <p:cNvSpPr>
              <a:spLocks noChangeShapeType="1"/>
            </p:cNvSpPr>
            <p:nvPr/>
          </p:nvSpPr>
          <p:spPr bwMode="auto">
            <a:xfrm>
              <a:off x="4399" y="3396"/>
              <a:ext cx="157"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48185" name="Line 92">
              <a:extLst>
                <a:ext uri="{FF2B5EF4-FFF2-40B4-BE49-F238E27FC236}">
                  <a16:creationId xmlns:a16="http://schemas.microsoft.com/office/drawing/2014/main" id="{36F81DB0-AA63-41BD-823C-C862AFA641C4}"/>
                </a:ext>
              </a:extLst>
            </p:cNvPr>
            <p:cNvSpPr>
              <a:spLocks noChangeShapeType="1"/>
            </p:cNvSpPr>
            <p:nvPr/>
          </p:nvSpPr>
          <p:spPr bwMode="auto">
            <a:xfrm>
              <a:off x="4399" y="3481"/>
              <a:ext cx="157"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48186" name="Oval 93">
              <a:extLst>
                <a:ext uri="{FF2B5EF4-FFF2-40B4-BE49-F238E27FC236}">
                  <a16:creationId xmlns:a16="http://schemas.microsoft.com/office/drawing/2014/main" id="{D1AF1E10-8A45-4E20-BE82-F776664B3EEE}"/>
                </a:ext>
              </a:extLst>
            </p:cNvPr>
            <p:cNvSpPr>
              <a:spLocks noChangeArrowheads="1"/>
            </p:cNvSpPr>
            <p:nvPr/>
          </p:nvSpPr>
          <p:spPr bwMode="auto">
            <a:xfrm>
              <a:off x="4556" y="3456"/>
              <a:ext cx="50" cy="47"/>
            </a:xfrm>
            <a:prstGeom prst="ellipse">
              <a:avLst/>
            </a:prstGeom>
            <a:noFill/>
            <a:ln w="9525">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48187" name="Oval 94">
              <a:extLst>
                <a:ext uri="{FF2B5EF4-FFF2-40B4-BE49-F238E27FC236}">
                  <a16:creationId xmlns:a16="http://schemas.microsoft.com/office/drawing/2014/main" id="{A5DEE47E-849B-49E7-97D1-A810945FC952}"/>
                </a:ext>
              </a:extLst>
            </p:cNvPr>
            <p:cNvSpPr>
              <a:spLocks noChangeArrowheads="1"/>
            </p:cNvSpPr>
            <p:nvPr/>
          </p:nvSpPr>
          <p:spPr bwMode="auto">
            <a:xfrm>
              <a:off x="4556" y="3371"/>
              <a:ext cx="50" cy="47"/>
            </a:xfrm>
            <a:prstGeom prst="ellipse">
              <a:avLst/>
            </a:prstGeom>
            <a:noFill/>
            <a:ln w="9525">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48188" name="Freeform 95">
              <a:extLst>
                <a:ext uri="{FF2B5EF4-FFF2-40B4-BE49-F238E27FC236}">
                  <a16:creationId xmlns:a16="http://schemas.microsoft.com/office/drawing/2014/main" id="{B69368EC-FAFD-4C23-B7AA-0ABA52BB27C7}"/>
                </a:ext>
              </a:extLst>
            </p:cNvPr>
            <p:cNvSpPr>
              <a:spLocks/>
            </p:cNvSpPr>
            <p:nvPr/>
          </p:nvSpPr>
          <p:spPr bwMode="auto">
            <a:xfrm>
              <a:off x="4606" y="3593"/>
              <a:ext cx="384" cy="335"/>
            </a:xfrm>
            <a:custGeom>
              <a:avLst/>
              <a:gdLst>
                <a:gd name="T0" fmla="*/ 0 w 123"/>
                <a:gd name="T1" fmla="*/ 2147483646 h 107"/>
                <a:gd name="T2" fmla="*/ 2147483646 w 123"/>
                <a:gd name="T3" fmla="*/ 2147483646 h 107"/>
                <a:gd name="T4" fmla="*/ 2147483646 w 123"/>
                <a:gd name="T5" fmla="*/ 2147483646 h 107"/>
                <a:gd name="T6" fmla="*/ 2147483646 w 123"/>
                <a:gd name="T7" fmla="*/ 0 h 107"/>
                <a:gd name="T8" fmla="*/ 0 w 123"/>
                <a:gd name="T9" fmla="*/ 0 h 107"/>
                <a:gd name="T10" fmla="*/ 0 w 123"/>
                <a:gd name="T11" fmla="*/ 2147483646 h 107"/>
                <a:gd name="T12" fmla="*/ 0 60000 65536"/>
                <a:gd name="T13" fmla="*/ 0 60000 65536"/>
                <a:gd name="T14" fmla="*/ 0 60000 65536"/>
                <a:gd name="T15" fmla="*/ 0 60000 65536"/>
                <a:gd name="T16" fmla="*/ 0 60000 65536"/>
                <a:gd name="T17" fmla="*/ 0 60000 65536"/>
                <a:gd name="T18" fmla="*/ 0 w 123"/>
                <a:gd name="T19" fmla="*/ 0 h 107"/>
                <a:gd name="T20" fmla="*/ 123 w 123"/>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23" h="107">
                  <a:moveTo>
                    <a:pt x="0" y="107"/>
                  </a:moveTo>
                  <a:cubicBezTo>
                    <a:pt x="69" y="107"/>
                    <a:pt x="69" y="107"/>
                    <a:pt x="69" y="107"/>
                  </a:cubicBezTo>
                  <a:cubicBezTo>
                    <a:pt x="99" y="107"/>
                    <a:pt x="123" y="83"/>
                    <a:pt x="123" y="54"/>
                  </a:cubicBezTo>
                  <a:cubicBezTo>
                    <a:pt x="123" y="24"/>
                    <a:pt x="99" y="0"/>
                    <a:pt x="69" y="0"/>
                  </a:cubicBezTo>
                  <a:cubicBezTo>
                    <a:pt x="0" y="0"/>
                    <a:pt x="0" y="0"/>
                    <a:pt x="0" y="0"/>
                  </a:cubicBezTo>
                  <a:lnTo>
                    <a:pt x="0" y="107"/>
                  </a:lnTo>
                  <a:close/>
                </a:path>
              </a:pathLst>
            </a:custGeom>
            <a:solidFill>
              <a:srgbClr val="FFFFFF"/>
            </a:solidFill>
            <a:ln w="15875">
              <a:solidFill>
                <a:srgbClr val="0078C1"/>
              </a:solidFill>
              <a:miter lim="800000"/>
              <a:headEnd/>
              <a:tailEnd/>
            </a:ln>
          </p:spPr>
          <p:txBody>
            <a:bodyPr/>
            <a:lstStyle/>
            <a:p>
              <a:endParaRPr lang="pt-BR"/>
            </a:p>
          </p:txBody>
        </p:sp>
        <p:sp>
          <p:nvSpPr>
            <p:cNvPr id="48189" name="Line 96">
              <a:extLst>
                <a:ext uri="{FF2B5EF4-FFF2-40B4-BE49-F238E27FC236}">
                  <a16:creationId xmlns:a16="http://schemas.microsoft.com/office/drawing/2014/main" id="{A5294C52-B2F4-469C-99B5-D14FAB639347}"/>
                </a:ext>
              </a:extLst>
            </p:cNvPr>
            <p:cNvSpPr>
              <a:spLocks noChangeShapeType="1"/>
            </p:cNvSpPr>
            <p:nvPr/>
          </p:nvSpPr>
          <p:spPr bwMode="auto">
            <a:xfrm>
              <a:off x="4399" y="3678"/>
              <a:ext cx="207"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48190" name="Line 97">
              <a:extLst>
                <a:ext uri="{FF2B5EF4-FFF2-40B4-BE49-F238E27FC236}">
                  <a16:creationId xmlns:a16="http://schemas.microsoft.com/office/drawing/2014/main" id="{9007B07F-22D6-4893-8E15-F14CE6498B2F}"/>
                </a:ext>
              </a:extLst>
            </p:cNvPr>
            <p:cNvSpPr>
              <a:spLocks noChangeShapeType="1"/>
            </p:cNvSpPr>
            <p:nvPr/>
          </p:nvSpPr>
          <p:spPr bwMode="auto">
            <a:xfrm>
              <a:off x="4399" y="3762"/>
              <a:ext cx="207"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48191" name="Line 98">
              <a:extLst>
                <a:ext uri="{FF2B5EF4-FFF2-40B4-BE49-F238E27FC236}">
                  <a16:creationId xmlns:a16="http://schemas.microsoft.com/office/drawing/2014/main" id="{A85291AF-314D-46F3-87BC-50476D0529D3}"/>
                </a:ext>
              </a:extLst>
            </p:cNvPr>
            <p:cNvSpPr>
              <a:spLocks noChangeShapeType="1"/>
            </p:cNvSpPr>
            <p:nvPr/>
          </p:nvSpPr>
          <p:spPr bwMode="auto">
            <a:xfrm>
              <a:off x="4399" y="3847"/>
              <a:ext cx="207"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48192" name="Rectangle 99">
              <a:extLst>
                <a:ext uri="{FF2B5EF4-FFF2-40B4-BE49-F238E27FC236}">
                  <a16:creationId xmlns:a16="http://schemas.microsoft.com/office/drawing/2014/main" id="{727E0437-B9E0-4469-ABB7-C1AAACCFCC1B}"/>
                </a:ext>
              </a:extLst>
            </p:cNvPr>
            <p:cNvSpPr>
              <a:spLocks noChangeArrowheads="1"/>
            </p:cNvSpPr>
            <p:nvPr/>
          </p:nvSpPr>
          <p:spPr bwMode="auto">
            <a:xfrm>
              <a:off x="4323" y="2516"/>
              <a:ext cx="4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a</a:t>
              </a:r>
              <a:endParaRPr lang="en-US" altLang="en-US">
                <a:latin typeface="Times New Roman" panose="02020603050405020304" pitchFamily="18" charset="0"/>
              </a:endParaRPr>
            </a:p>
          </p:txBody>
        </p:sp>
        <p:sp>
          <p:nvSpPr>
            <p:cNvPr id="48193" name="Rectangle 100">
              <a:extLst>
                <a:ext uri="{FF2B5EF4-FFF2-40B4-BE49-F238E27FC236}">
                  <a16:creationId xmlns:a16="http://schemas.microsoft.com/office/drawing/2014/main" id="{C048BF59-2AC6-425D-B1BD-C0FFFC63E7EB}"/>
                </a:ext>
              </a:extLst>
            </p:cNvPr>
            <p:cNvSpPr>
              <a:spLocks noChangeArrowheads="1"/>
            </p:cNvSpPr>
            <p:nvPr/>
          </p:nvSpPr>
          <p:spPr bwMode="auto">
            <a:xfrm>
              <a:off x="4319" y="2597"/>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b</a:t>
              </a:r>
              <a:endParaRPr lang="en-US" altLang="en-US">
                <a:latin typeface="Times New Roman" panose="02020603050405020304" pitchFamily="18" charset="0"/>
              </a:endParaRPr>
            </a:p>
          </p:txBody>
        </p:sp>
        <p:sp>
          <p:nvSpPr>
            <p:cNvPr id="48194" name="Rectangle 101">
              <a:extLst>
                <a:ext uri="{FF2B5EF4-FFF2-40B4-BE49-F238E27FC236}">
                  <a16:creationId xmlns:a16="http://schemas.microsoft.com/office/drawing/2014/main" id="{A7B7E36B-CC56-4D24-AE67-8FBB17538F12}"/>
                </a:ext>
              </a:extLst>
            </p:cNvPr>
            <p:cNvSpPr>
              <a:spLocks noChangeArrowheads="1"/>
            </p:cNvSpPr>
            <p:nvPr/>
          </p:nvSpPr>
          <p:spPr bwMode="auto">
            <a:xfrm>
              <a:off x="4325" y="2683"/>
              <a:ext cx="4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c</a:t>
              </a:r>
              <a:endParaRPr lang="en-US" altLang="en-US">
                <a:latin typeface="Times New Roman" panose="02020603050405020304" pitchFamily="18" charset="0"/>
              </a:endParaRPr>
            </a:p>
          </p:txBody>
        </p:sp>
        <p:sp>
          <p:nvSpPr>
            <p:cNvPr id="48195" name="Rectangle 102">
              <a:extLst>
                <a:ext uri="{FF2B5EF4-FFF2-40B4-BE49-F238E27FC236}">
                  <a16:creationId xmlns:a16="http://schemas.microsoft.com/office/drawing/2014/main" id="{13B2E586-3427-460E-A765-8C3A816E2E18}"/>
                </a:ext>
              </a:extLst>
            </p:cNvPr>
            <p:cNvSpPr>
              <a:spLocks noChangeArrowheads="1"/>
            </p:cNvSpPr>
            <p:nvPr/>
          </p:nvSpPr>
          <p:spPr bwMode="auto">
            <a:xfrm>
              <a:off x="4323" y="2880"/>
              <a:ext cx="4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a</a:t>
              </a:r>
              <a:endParaRPr lang="en-US" altLang="en-US">
                <a:latin typeface="Times New Roman" panose="02020603050405020304" pitchFamily="18" charset="0"/>
              </a:endParaRPr>
            </a:p>
          </p:txBody>
        </p:sp>
        <p:sp>
          <p:nvSpPr>
            <p:cNvPr id="48196" name="Rectangle 103">
              <a:extLst>
                <a:ext uri="{FF2B5EF4-FFF2-40B4-BE49-F238E27FC236}">
                  <a16:creationId xmlns:a16="http://schemas.microsoft.com/office/drawing/2014/main" id="{0EFDD876-D1A5-4686-8171-FECFA26E0972}"/>
                </a:ext>
              </a:extLst>
            </p:cNvPr>
            <p:cNvSpPr>
              <a:spLocks noChangeArrowheads="1"/>
            </p:cNvSpPr>
            <p:nvPr/>
          </p:nvSpPr>
          <p:spPr bwMode="auto">
            <a:xfrm>
              <a:off x="4319" y="2963"/>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b</a:t>
              </a:r>
              <a:endParaRPr lang="en-US" altLang="en-US">
                <a:latin typeface="Times New Roman" panose="02020603050405020304" pitchFamily="18" charset="0"/>
              </a:endParaRPr>
            </a:p>
          </p:txBody>
        </p:sp>
        <p:sp>
          <p:nvSpPr>
            <p:cNvPr id="48197" name="Rectangle 104">
              <a:extLst>
                <a:ext uri="{FF2B5EF4-FFF2-40B4-BE49-F238E27FC236}">
                  <a16:creationId xmlns:a16="http://schemas.microsoft.com/office/drawing/2014/main" id="{B096F319-6C6E-47CA-AD40-65D33FE88335}"/>
                </a:ext>
              </a:extLst>
            </p:cNvPr>
            <p:cNvSpPr>
              <a:spLocks noChangeArrowheads="1"/>
            </p:cNvSpPr>
            <p:nvPr/>
          </p:nvSpPr>
          <p:spPr bwMode="auto">
            <a:xfrm>
              <a:off x="4325" y="3049"/>
              <a:ext cx="4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c</a:t>
              </a:r>
              <a:endParaRPr lang="en-US" altLang="en-US">
                <a:latin typeface="Times New Roman" panose="02020603050405020304" pitchFamily="18" charset="0"/>
              </a:endParaRPr>
            </a:p>
          </p:txBody>
        </p:sp>
        <p:sp>
          <p:nvSpPr>
            <p:cNvPr id="48198" name="Rectangle 105">
              <a:extLst>
                <a:ext uri="{FF2B5EF4-FFF2-40B4-BE49-F238E27FC236}">
                  <a16:creationId xmlns:a16="http://schemas.microsoft.com/office/drawing/2014/main" id="{16CCD606-8FCE-4F2D-B58C-AD1BB86B4594}"/>
                </a:ext>
              </a:extLst>
            </p:cNvPr>
            <p:cNvSpPr>
              <a:spLocks noChangeArrowheads="1"/>
            </p:cNvSpPr>
            <p:nvPr/>
          </p:nvSpPr>
          <p:spPr bwMode="auto">
            <a:xfrm>
              <a:off x="4323" y="3243"/>
              <a:ext cx="4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a</a:t>
              </a:r>
              <a:endParaRPr lang="en-US" altLang="en-US">
                <a:latin typeface="Times New Roman" panose="02020603050405020304" pitchFamily="18" charset="0"/>
              </a:endParaRPr>
            </a:p>
          </p:txBody>
        </p:sp>
        <p:sp>
          <p:nvSpPr>
            <p:cNvPr id="48199" name="Rectangle 106">
              <a:extLst>
                <a:ext uri="{FF2B5EF4-FFF2-40B4-BE49-F238E27FC236}">
                  <a16:creationId xmlns:a16="http://schemas.microsoft.com/office/drawing/2014/main" id="{BAE298CE-98A1-45F4-8FE1-9CC1CB3D2589}"/>
                </a:ext>
              </a:extLst>
            </p:cNvPr>
            <p:cNvSpPr>
              <a:spLocks noChangeArrowheads="1"/>
            </p:cNvSpPr>
            <p:nvPr/>
          </p:nvSpPr>
          <p:spPr bwMode="auto">
            <a:xfrm>
              <a:off x="4319" y="3324"/>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b</a:t>
              </a:r>
              <a:endParaRPr lang="en-US" altLang="en-US">
                <a:latin typeface="Times New Roman" panose="02020603050405020304" pitchFamily="18" charset="0"/>
              </a:endParaRPr>
            </a:p>
          </p:txBody>
        </p:sp>
        <p:sp>
          <p:nvSpPr>
            <p:cNvPr id="48200" name="Rectangle 107">
              <a:extLst>
                <a:ext uri="{FF2B5EF4-FFF2-40B4-BE49-F238E27FC236}">
                  <a16:creationId xmlns:a16="http://schemas.microsoft.com/office/drawing/2014/main" id="{F4DAB2B5-9F0E-46DB-B048-087BA4F7C9C4}"/>
                </a:ext>
              </a:extLst>
            </p:cNvPr>
            <p:cNvSpPr>
              <a:spLocks noChangeArrowheads="1"/>
            </p:cNvSpPr>
            <p:nvPr/>
          </p:nvSpPr>
          <p:spPr bwMode="auto">
            <a:xfrm>
              <a:off x="4325" y="3413"/>
              <a:ext cx="4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c</a:t>
              </a:r>
              <a:endParaRPr lang="en-US" altLang="en-US">
                <a:latin typeface="Times New Roman" panose="02020603050405020304" pitchFamily="18" charset="0"/>
              </a:endParaRPr>
            </a:p>
          </p:txBody>
        </p:sp>
        <p:sp>
          <p:nvSpPr>
            <p:cNvPr id="48201" name="Rectangle 108">
              <a:extLst>
                <a:ext uri="{FF2B5EF4-FFF2-40B4-BE49-F238E27FC236}">
                  <a16:creationId xmlns:a16="http://schemas.microsoft.com/office/drawing/2014/main" id="{3E24209C-F532-41CF-BD9D-EED849AF45D0}"/>
                </a:ext>
              </a:extLst>
            </p:cNvPr>
            <p:cNvSpPr>
              <a:spLocks noChangeArrowheads="1"/>
            </p:cNvSpPr>
            <p:nvPr/>
          </p:nvSpPr>
          <p:spPr bwMode="auto">
            <a:xfrm>
              <a:off x="4323" y="3613"/>
              <a:ext cx="4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a</a:t>
              </a:r>
              <a:endParaRPr lang="en-US" altLang="en-US">
                <a:latin typeface="Times New Roman" panose="02020603050405020304" pitchFamily="18" charset="0"/>
              </a:endParaRPr>
            </a:p>
          </p:txBody>
        </p:sp>
        <p:sp>
          <p:nvSpPr>
            <p:cNvPr id="48202" name="Rectangle 109">
              <a:extLst>
                <a:ext uri="{FF2B5EF4-FFF2-40B4-BE49-F238E27FC236}">
                  <a16:creationId xmlns:a16="http://schemas.microsoft.com/office/drawing/2014/main" id="{CD9038D0-6D1F-42A3-AF7D-6258B8059E23}"/>
                </a:ext>
              </a:extLst>
            </p:cNvPr>
            <p:cNvSpPr>
              <a:spLocks noChangeArrowheads="1"/>
            </p:cNvSpPr>
            <p:nvPr/>
          </p:nvSpPr>
          <p:spPr bwMode="auto">
            <a:xfrm>
              <a:off x="4319" y="3693"/>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b</a:t>
              </a:r>
              <a:endParaRPr lang="en-US" altLang="en-US">
                <a:latin typeface="Times New Roman" panose="02020603050405020304" pitchFamily="18" charset="0"/>
              </a:endParaRPr>
            </a:p>
          </p:txBody>
        </p:sp>
        <p:sp>
          <p:nvSpPr>
            <p:cNvPr id="48203" name="Rectangle 110">
              <a:extLst>
                <a:ext uri="{FF2B5EF4-FFF2-40B4-BE49-F238E27FC236}">
                  <a16:creationId xmlns:a16="http://schemas.microsoft.com/office/drawing/2014/main" id="{A6407D39-AC45-4BDB-B58B-431EA69E6B03}"/>
                </a:ext>
              </a:extLst>
            </p:cNvPr>
            <p:cNvSpPr>
              <a:spLocks noChangeArrowheads="1"/>
            </p:cNvSpPr>
            <p:nvPr/>
          </p:nvSpPr>
          <p:spPr bwMode="auto">
            <a:xfrm>
              <a:off x="4325" y="3782"/>
              <a:ext cx="4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c</a:t>
              </a:r>
              <a:endParaRPr lang="en-US" altLang="en-US">
                <a:latin typeface="Times New Roman" panose="02020603050405020304" pitchFamily="18" charset="0"/>
              </a:endParaRPr>
            </a:p>
          </p:txBody>
        </p:sp>
        <p:sp>
          <p:nvSpPr>
            <p:cNvPr id="48204" name="Rectangle 111">
              <a:extLst>
                <a:ext uri="{FF2B5EF4-FFF2-40B4-BE49-F238E27FC236}">
                  <a16:creationId xmlns:a16="http://schemas.microsoft.com/office/drawing/2014/main" id="{442ED7AF-A648-4F89-B2BB-8CA3F63F7946}"/>
                </a:ext>
              </a:extLst>
            </p:cNvPr>
            <p:cNvSpPr>
              <a:spLocks noChangeArrowheads="1"/>
            </p:cNvSpPr>
            <p:nvPr/>
          </p:nvSpPr>
          <p:spPr bwMode="auto">
            <a:xfrm>
              <a:off x="5593" y="3096"/>
              <a:ext cx="4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z</a:t>
              </a:r>
              <a:endParaRPr lang="en-US" altLang="en-US">
                <a:latin typeface="Times New Roman" panose="02020603050405020304" pitchFamily="18" charset="0"/>
              </a:endParaRPr>
            </a:p>
          </p:txBody>
        </p:sp>
      </p:grpSp>
      <p:grpSp>
        <p:nvGrpSpPr>
          <p:cNvPr id="48134" name="Group 140">
            <a:extLst>
              <a:ext uri="{FF2B5EF4-FFF2-40B4-BE49-F238E27FC236}">
                <a16:creationId xmlns:a16="http://schemas.microsoft.com/office/drawing/2014/main" id="{37BE1878-2A90-4AB6-BB76-C76D961F1620}"/>
              </a:ext>
            </a:extLst>
          </p:cNvPr>
          <p:cNvGrpSpPr>
            <a:grpSpLocks/>
          </p:cNvGrpSpPr>
          <p:nvPr/>
        </p:nvGrpSpPr>
        <p:grpSpPr bwMode="auto">
          <a:xfrm>
            <a:off x="4648200" y="4419600"/>
            <a:ext cx="2039938" cy="1685925"/>
            <a:chOff x="2736" y="2681"/>
            <a:chExt cx="1285" cy="1062"/>
          </a:xfrm>
        </p:grpSpPr>
        <p:sp>
          <p:nvSpPr>
            <p:cNvPr id="48136" name="Line 112">
              <a:extLst>
                <a:ext uri="{FF2B5EF4-FFF2-40B4-BE49-F238E27FC236}">
                  <a16:creationId xmlns:a16="http://schemas.microsoft.com/office/drawing/2014/main" id="{93629EEE-0608-4D21-964D-81369F018344}"/>
                </a:ext>
              </a:extLst>
            </p:cNvPr>
            <p:cNvSpPr>
              <a:spLocks noChangeShapeType="1"/>
            </p:cNvSpPr>
            <p:nvPr/>
          </p:nvSpPr>
          <p:spPr bwMode="auto">
            <a:xfrm>
              <a:off x="3409" y="3212"/>
              <a:ext cx="15"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48137" name="Line 113">
              <a:extLst>
                <a:ext uri="{FF2B5EF4-FFF2-40B4-BE49-F238E27FC236}">
                  <a16:creationId xmlns:a16="http://schemas.microsoft.com/office/drawing/2014/main" id="{BFC69A02-7254-49A4-A6E1-344F7F4DC4B6}"/>
                </a:ext>
              </a:extLst>
            </p:cNvPr>
            <p:cNvSpPr>
              <a:spLocks noChangeShapeType="1"/>
            </p:cNvSpPr>
            <p:nvPr/>
          </p:nvSpPr>
          <p:spPr bwMode="auto">
            <a:xfrm>
              <a:off x="2812" y="2765"/>
              <a:ext cx="162"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48138" name="Line 114">
              <a:extLst>
                <a:ext uri="{FF2B5EF4-FFF2-40B4-BE49-F238E27FC236}">
                  <a16:creationId xmlns:a16="http://schemas.microsoft.com/office/drawing/2014/main" id="{EBA75337-53C0-4213-ABC6-BB1ECCEFCF4D}"/>
                </a:ext>
              </a:extLst>
            </p:cNvPr>
            <p:cNvSpPr>
              <a:spLocks noChangeShapeType="1"/>
            </p:cNvSpPr>
            <p:nvPr/>
          </p:nvSpPr>
          <p:spPr bwMode="auto">
            <a:xfrm>
              <a:off x="2812" y="2849"/>
              <a:ext cx="215"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48139" name="Freeform 115">
              <a:extLst>
                <a:ext uri="{FF2B5EF4-FFF2-40B4-BE49-F238E27FC236}">
                  <a16:creationId xmlns:a16="http://schemas.microsoft.com/office/drawing/2014/main" id="{7E7E0FE6-0977-4D8D-83DC-F4DF8761D30F}"/>
                </a:ext>
              </a:extLst>
            </p:cNvPr>
            <p:cNvSpPr>
              <a:spLocks/>
            </p:cNvSpPr>
            <p:nvPr/>
          </p:nvSpPr>
          <p:spPr bwMode="auto">
            <a:xfrm>
              <a:off x="3412" y="2849"/>
              <a:ext cx="225" cy="285"/>
            </a:xfrm>
            <a:custGeom>
              <a:avLst/>
              <a:gdLst>
                <a:gd name="T0" fmla="*/ 0 w 225"/>
                <a:gd name="T1" fmla="*/ 0 h 285"/>
                <a:gd name="T2" fmla="*/ 103 w 225"/>
                <a:gd name="T3" fmla="*/ 0 h 285"/>
                <a:gd name="T4" fmla="*/ 103 w 225"/>
                <a:gd name="T5" fmla="*/ 285 h 285"/>
                <a:gd name="T6" fmla="*/ 225 w 225"/>
                <a:gd name="T7" fmla="*/ 285 h 285"/>
                <a:gd name="T8" fmla="*/ 0 60000 65536"/>
                <a:gd name="T9" fmla="*/ 0 60000 65536"/>
                <a:gd name="T10" fmla="*/ 0 60000 65536"/>
                <a:gd name="T11" fmla="*/ 0 60000 65536"/>
                <a:gd name="T12" fmla="*/ 0 w 225"/>
                <a:gd name="T13" fmla="*/ 0 h 285"/>
                <a:gd name="T14" fmla="*/ 225 w 225"/>
                <a:gd name="T15" fmla="*/ 285 h 285"/>
              </a:gdLst>
              <a:ahLst/>
              <a:cxnLst>
                <a:cxn ang="T8">
                  <a:pos x="T0" y="T1"/>
                </a:cxn>
                <a:cxn ang="T9">
                  <a:pos x="T2" y="T3"/>
                </a:cxn>
                <a:cxn ang="T10">
                  <a:pos x="T4" y="T5"/>
                </a:cxn>
                <a:cxn ang="T11">
                  <a:pos x="T6" y="T7"/>
                </a:cxn>
              </a:cxnLst>
              <a:rect l="T12" t="T13" r="T14" b="T15"/>
              <a:pathLst>
                <a:path w="225" h="285">
                  <a:moveTo>
                    <a:pt x="0" y="0"/>
                  </a:moveTo>
                  <a:lnTo>
                    <a:pt x="103" y="0"/>
                  </a:lnTo>
                  <a:lnTo>
                    <a:pt x="103" y="285"/>
                  </a:lnTo>
                  <a:lnTo>
                    <a:pt x="225" y="285"/>
                  </a:lnTo>
                </a:path>
              </a:pathLst>
            </a:custGeom>
            <a:noFill/>
            <a:ln w="206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48140" name="Freeform 116">
              <a:extLst>
                <a:ext uri="{FF2B5EF4-FFF2-40B4-BE49-F238E27FC236}">
                  <a16:creationId xmlns:a16="http://schemas.microsoft.com/office/drawing/2014/main" id="{4F07596D-DF46-4C14-8052-BCE549FF2C84}"/>
                </a:ext>
              </a:extLst>
            </p:cNvPr>
            <p:cNvSpPr>
              <a:spLocks/>
            </p:cNvSpPr>
            <p:nvPr/>
          </p:nvSpPr>
          <p:spPr bwMode="auto">
            <a:xfrm>
              <a:off x="3412" y="3293"/>
              <a:ext cx="219" cy="285"/>
            </a:xfrm>
            <a:custGeom>
              <a:avLst/>
              <a:gdLst>
                <a:gd name="T0" fmla="*/ 0 w 219"/>
                <a:gd name="T1" fmla="*/ 285 h 285"/>
                <a:gd name="T2" fmla="*/ 106 w 219"/>
                <a:gd name="T3" fmla="*/ 285 h 285"/>
                <a:gd name="T4" fmla="*/ 106 w 219"/>
                <a:gd name="T5" fmla="*/ 0 h 285"/>
                <a:gd name="T6" fmla="*/ 219 w 219"/>
                <a:gd name="T7" fmla="*/ 0 h 285"/>
                <a:gd name="T8" fmla="*/ 0 60000 65536"/>
                <a:gd name="T9" fmla="*/ 0 60000 65536"/>
                <a:gd name="T10" fmla="*/ 0 60000 65536"/>
                <a:gd name="T11" fmla="*/ 0 60000 65536"/>
                <a:gd name="T12" fmla="*/ 0 w 219"/>
                <a:gd name="T13" fmla="*/ 0 h 285"/>
                <a:gd name="T14" fmla="*/ 219 w 219"/>
                <a:gd name="T15" fmla="*/ 285 h 285"/>
              </a:gdLst>
              <a:ahLst/>
              <a:cxnLst>
                <a:cxn ang="T8">
                  <a:pos x="T0" y="T1"/>
                </a:cxn>
                <a:cxn ang="T9">
                  <a:pos x="T2" y="T3"/>
                </a:cxn>
                <a:cxn ang="T10">
                  <a:pos x="T4" y="T5"/>
                </a:cxn>
                <a:cxn ang="T11">
                  <a:pos x="T6" y="T7"/>
                </a:cxn>
              </a:cxnLst>
              <a:rect l="T12" t="T13" r="T14" b="T15"/>
              <a:pathLst>
                <a:path w="219" h="285">
                  <a:moveTo>
                    <a:pt x="0" y="285"/>
                  </a:moveTo>
                  <a:lnTo>
                    <a:pt x="106" y="285"/>
                  </a:lnTo>
                  <a:lnTo>
                    <a:pt x="106" y="0"/>
                  </a:lnTo>
                  <a:lnTo>
                    <a:pt x="219" y="0"/>
                  </a:lnTo>
                </a:path>
              </a:pathLst>
            </a:custGeom>
            <a:noFill/>
            <a:ln w="206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48141" name="Line 117">
              <a:extLst>
                <a:ext uri="{FF2B5EF4-FFF2-40B4-BE49-F238E27FC236}">
                  <a16:creationId xmlns:a16="http://schemas.microsoft.com/office/drawing/2014/main" id="{E82578E2-AC56-4F39-A09D-F3F8E99023DA}"/>
                </a:ext>
              </a:extLst>
            </p:cNvPr>
            <p:cNvSpPr>
              <a:spLocks noChangeShapeType="1"/>
            </p:cNvSpPr>
            <p:nvPr/>
          </p:nvSpPr>
          <p:spPr bwMode="auto">
            <a:xfrm>
              <a:off x="2812" y="2934"/>
              <a:ext cx="212"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48142" name="Oval 118">
              <a:extLst>
                <a:ext uri="{FF2B5EF4-FFF2-40B4-BE49-F238E27FC236}">
                  <a16:creationId xmlns:a16="http://schemas.microsoft.com/office/drawing/2014/main" id="{6AB3EE1E-9E93-42D7-92CB-9F12F3BBBD9C}"/>
                </a:ext>
              </a:extLst>
            </p:cNvPr>
            <p:cNvSpPr>
              <a:spLocks noChangeArrowheads="1"/>
            </p:cNvSpPr>
            <p:nvPr/>
          </p:nvSpPr>
          <p:spPr bwMode="auto">
            <a:xfrm>
              <a:off x="2974" y="2740"/>
              <a:ext cx="47" cy="47"/>
            </a:xfrm>
            <a:prstGeom prst="ellipse">
              <a:avLst/>
            </a:prstGeom>
            <a:noFill/>
            <a:ln w="9525">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48143" name="Line 119">
              <a:extLst>
                <a:ext uri="{FF2B5EF4-FFF2-40B4-BE49-F238E27FC236}">
                  <a16:creationId xmlns:a16="http://schemas.microsoft.com/office/drawing/2014/main" id="{B14E8A42-B7DD-4316-8D18-A14647E8A471}"/>
                </a:ext>
              </a:extLst>
            </p:cNvPr>
            <p:cNvSpPr>
              <a:spLocks noChangeShapeType="1"/>
            </p:cNvSpPr>
            <p:nvPr/>
          </p:nvSpPr>
          <p:spPr bwMode="auto">
            <a:xfrm>
              <a:off x="2812" y="3128"/>
              <a:ext cx="212"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48144" name="Line 120">
              <a:extLst>
                <a:ext uri="{FF2B5EF4-FFF2-40B4-BE49-F238E27FC236}">
                  <a16:creationId xmlns:a16="http://schemas.microsoft.com/office/drawing/2014/main" id="{74BE57AA-9033-4E20-B749-D8828E4E0D5A}"/>
                </a:ext>
              </a:extLst>
            </p:cNvPr>
            <p:cNvSpPr>
              <a:spLocks noChangeShapeType="1"/>
            </p:cNvSpPr>
            <p:nvPr/>
          </p:nvSpPr>
          <p:spPr bwMode="auto">
            <a:xfrm>
              <a:off x="2812" y="3212"/>
              <a:ext cx="162"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48145" name="Line 121">
              <a:extLst>
                <a:ext uri="{FF2B5EF4-FFF2-40B4-BE49-F238E27FC236}">
                  <a16:creationId xmlns:a16="http://schemas.microsoft.com/office/drawing/2014/main" id="{8C93EB9D-E03D-4C97-8B3E-D5C7F54B9E4F}"/>
                </a:ext>
              </a:extLst>
            </p:cNvPr>
            <p:cNvSpPr>
              <a:spLocks noChangeShapeType="1"/>
            </p:cNvSpPr>
            <p:nvPr/>
          </p:nvSpPr>
          <p:spPr bwMode="auto">
            <a:xfrm>
              <a:off x="2812" y="3296"/>
              <a:ext cx="212"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48146" name="Oval 122">
              <a:extLst>
                <a:ext uri="{FF2B5EF4-FFF2-40B4-BE49-F238E27FC236}">
                  <a16:creationId xmlns:a16="http://schemas.microsoft.com/office/drawing/2014/main" id="{55631F23-76CF-4392-BC80-99753D600EA7}"/>
                </a:ext>
              </a:extLst>
            </p:cNvPr>
            <p:cNvSpPr>
              <a:spLocks noChangeArrowheads="1"/>
            </p:cNvSpPr>
            <p:nvPr/>
          </p:nvSpPr>
          <p:spPr bwMode="auto">
            <a:xfrm>
              <a:off x="2974" y="3187"/>
              <a:ext cx="47" cy="47"/>
            </a:xfrm>
            <a:prstGeom prst="ellipse">
              <a:avLst/>
            </a:prstGeom>
            <a:noFill/>
            <a:ln w="9525">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48147" name="Line 123">
              <a:extLst>
                <a:ext uri="{FF2B5EF4-FFF2-40B4-BE49-F238E27FC236}">
                  <a16:creationId xmlns:a16="http://schemas.microsoft.com/office/drawing/2014/main" id="{C506B0C6-9608-45FB-89B7-3C8C3B260DDA}"/>
                </a:ext>
              </a:extLst>
            </p:cNvPr>
            <p:cNvSpPr>
              <a:spLocks noChangeShapeType="1"/>
            </p:cNvSpPr>
            <p:nvPr/>
          </p:nvSpPr>
          <p:spPr bwMode="auto">
            <a:xfrm>
              <a:off x="2812" y="3493"/>
              <a:ext cx="212"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48148" name="Line 124">
              <a:extLst>
                <a:ext uri="{FF2B5EF4-FFF2-40B4-BE49-F238E27FC236}">
                  <a16:creationId xmlns:a16="http://schemas.microsoft.com/office/drawing/2014/main" id="{4B9074AA-2E75-4B62-B8DB-C44A77E675BD}"/>
                </a:ext>
              </a:extLst>
            </p:cNvPr>
            <p:cNvSpPr>
              <a:spLocks noChangeShapeType="1"/>
            </p:cNvSpPr>
            <p:nvPr/>
          </p:nvSpPr>
          <p:spPr bwMode="auto">
            <a:xfrm>
              <a:off x="2812" y="3662"/>
              <a:ext cx="212"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48149" name="Rectangle 125">
              <a:extLst>
                <a:ext uri="{FF2B5EF4-FFF2-40B4-BE49-F238E27FC236}">
                  <a16:creationId xmlns:a16="http://schemas.microsoft.com/office/drawing/2014/main" id="{54387090-1B41-415B-A82D-1B2FF31F6AB7}"/>
                </a:ext>
              </a:extLst>
            </p:cNvPr>
            <p:cNvSpPr>
              <a:spLocks noChangeArrowheads="1"/>
            </p:cNvSpPr>
            <p:nvPr/>
          </p:nvSpPr>
          <p:spPr bwMode="auto">
            <a:xfrm>
              <a:off x="2740" y="2697"/>
              <a:ext cx="4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a</a:t>
              </a:r>
              <a:endParaRPr lang="en-US" altLang="en-US">
                <a:latin typeface="Times New Roman" panose="02020603050405020304" pitchFamily="18" charset="0"/>
              </a:endParaRPr>
            </a:p>
          </p:txBody>
        </p:sp>
        <p:sp>
          <p:nvSpPr>
            <p:cNvPr id="48150" name="Rectangle 126">
              <a:extLst>
                <a:ext uri="{FF2B5EF4-FFF2-40B4-BE49-F238E27FC236}">
                  <a16:creationId xmlns:a16="http://schemas.microsoft.com/office/drawing/2014/main" id="{BD906CFD-487E-438F-A7E1-57767576DAFE}"/>
                </a:ext>
              </a:extLst>
            </p:cNvPr>
            <p:cNvSpPr>
              <a:spLocks noChangeArrowheads="1"/>
            </p:cNvSpPr>
            <p:nvPr/>
          </p:nvSpPr>
          <p:spPr bwMode="auto">
            <a:xfrm>
              <a:off x="2736" y="2777"/>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b</a:t>
              </a:r>
              <a:endParaRPr lang="en-US" altLang="en-US">
                <a:latin typeface="Times New Roman" panose="02020603050405020304" pitchFamily="18" charset="0"/>
              </a:endParaRPr>
            </a:p>
          </p:txBody>
        </p:sp>
        <p:sp>
          <p:nvSpPr>
            <p:cNvPr id="48151" name="Rectangle 127">
              <a:extLst>
                <a:ext uri="{FF2B5EF4-FFF2-40B4-BE49-F238E27FC236}">
                  <a16:creationId xmlns:a16="http://schemas.microsoft.com/office/drawing/2014/main" id="{3F4424DC-D383-48AB-A314-58E784DB3466}"/>
                </a:ext>
              </a:extLst>
            </p:cNvPr>
            <p:cNvSpPr>
              <a:spLocks noChangeArrowheads="1"/>
            </p:cNvSpPr>
            <p:nvPr/>
          </p:nvSpPr>
          <p:spPr bwMode="auto">
            <a:xfrm>
              <a:off x="2742" y="2866"/>
              <a:ext cx="4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c</a:t>
              </a:r>
              <a:endParaRPr lang="en-US" altLang="en-US">
                <a:latin typeface="Times New Roman" panose="02020603050405020304" pitchFamily="18" charset="0"/>
              </a:endParaRPr>
            </a:p>
          </p:txBody>
        </p:sp>
        <p:sp>
          <p:nvSpPr>
            <p:cNvPr id="48152" name="Rectangle 128">
              <a:extLst>
                <a:ext uri="{FF2B5EF4-FFF2-40B4-BE49-F238E27FC236}">
                  <a16:creationId xmlns:a16="http://schemas.microsoft.com/office/drawing/2014/main" id="{9DE0F0A2-DB7C-4B39-A301-63EC7DBAD12A}"/>
                </a:ext>
              </a:extLst>
            </p:cNvPr>
            <p:cNvSpPr>
              <a:spLocks noChangeArrowheads="1"/>
            </p:cNvSpPr>
            <p:nvPr/>
          </p:nvSpPr>
          <p:spPr bwMode="auto">
            <a:xfrm>
              <a:off x="2740" y="3058"/>
              <a:ext cx="4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a</a:t>
              </a:r>
              <a:endParaRPr lang="en-US" altLang="en-US">
                <a:latin typeface="Times New Roman" panose="02020603050405020304" pitchFamily="18" charset="0"/>
              </a:endParaRPr>
            </a:p>
          </p:txBody>
        </p:sp>
        <p:sp>
          <p:nvSpPr>
            <p:cNvPr id="48153" name="Rectangle 129">
              <a:extLst>
                <a:ext uri="{FF2B5EF4-FFF2-40B4-BE49-F238E27FC236}">
                  <a16:creationId xmlns:a16="http://schemas.microsoft.com/office/drawing/2014/main" id="{0F348547-52F4-4FA8-AF9F-CB17CCD5649F}"/>
                </a:ext>
              </a:extLst>
            </p:cNvPr>
            <p:cNvSpPr>
              <a:spLocks noChangeArrowheads="1"/>
            </p:cNvSpPr>
            <p:nvPr/>
          </p:nvSpPr>
          <p:spPr bwMode="auto">
            <a:xfrm>
              <a:off x="2736" y="3141"/>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b</a:t>
              </a:r>
              <a:endParaRPr lang="en-US" altLang="en-US">
                <a:latin typeface="Times New Roman" panose="02020603050405020304" pitchFamily="18" charset="0"/>
              </a:endParaRPr>
            </a:p>
          </p:txBody>
        </p:sp>
        <p:sp>
          <p:nvSpPr>
            <p:cNvPr id="48154" name="Rectangle 130">
              <a:extLst>
                <a:ext uri="{FF2B5EF4-FFF2-40B4-BE49-F238E27FC236}">
                  <a16:creationId xmlns:a16="http://schemas.microsoft.com/office/drawing/2014/main" id="{E725EC26-58AE-46DB-A10C-6DA08736E7A7}"/>
                </a:ext>
              </a:extLst>
            </p:cNvPr>
            <p:cNvSpPr>
              <a:spLocks noChangeArrowheads="1"/>
            </p:cNvSpPr>
            <p:nvPr/>
          </p:nvSpPr>
          <p:spPr bwMode="auto">
            <a:xfrm>
              <a:off x="2742" y="3227"/>
              <a:ext cx="4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c</a:t>
              </a:r>
              <a:endParaRPr lang="en-US" altLang="en-US">
                <a:latin typeface="Times New Roman" panose="02020603050405020304" pitchFamily="18" charset="0"/>
              </a:endParaRPr>
            </a:p>
          </p:txBody>
        </p:sp>
        <p:sp>
          <p:nvSpPr>
            <p:cNvPr id="48155" name="Rectangle 131">
              <a:extLst>
                <a:ext uri="{FF2B5EF4-FFF2-40B4-BE49-F238E27FC236}">
                  <a16:creationId xmlns:a16="http://schemas.microsoft.com/office/drawing/2014/main" id="{8DDCD80C-9E94-4781-833E-537D093BB74A}"/>
                </a:ext>
              </a:extLst>
            </p:cNvPr>
            <p:cNvSpPr>
              <a:spLocks noChangeArrowheads="1"/>
            </p:cNvSpPr>
            <p:nvPr/>
          </p:nvSpPr>
          <p:spPr bwMode="auto">
            <a:xfrm>
              <a:off x="2740" y="3427"/>
              <a:ext cx="4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a</a:t>
              </a:r>
              <a:endParaRPr lang="en-US" altLang="en-US">
                <a:latin typeface="Times New Roman" panose="02020603050405020304" pitchFamily="18" charset="0"/>
              </a:endParaRPr>
            </a:p>
          </p:txBody>
        </p:sp>
        <p:sp>
          <p:nvSpPr>
            <p:cNvPr id="48156" name="Rectangle 132">
              <a:extLst>
                <a:ext uri="{FF2B5EF4-FFF2-40B4-BE49-F238E27FC236}">
                  <a16:creationId xmlns:a16="http://schemas.microsoft.com/office/drawing/2014/main" id="{9D4E5B91-9071-4B9D-AAE8-DDA29313EFC6}"/>
                </a:ext>
              </a:extLst>
            </p:cNvPr>
            <p:cNvSpPr>
              <a:spLocks noChangeArrowheads="1"/>
            </p:cNvSpPr>
            <p:nvPr/>
          </p:nvSpPr>
          <p:spPr bwMode="auto">
            <a:xfrm>
              <a:off x="2736" y="3596"/>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b</a:t>
              </a:r>
              <a:endParaRPr lang="en-US" altLang="en-US">
                <a:latin typeface="Times New Roman" panose="02020603050405020304" pitchFamily="18" charset="0"/>
              </a:endParaRPr>
            </a:p>
          </p:txBody>
        </p:sp>
        <p:sp>
          <p:nvSpPr>
            <p:cNvPr id="48157" name="Rectangle 133">
              <a:extLst>
                <a:ext uri="{FF2B5EF4-FFF2-40B4-BE49-F238E27FC236}">
                  <a16:creationId xmlns:a16="http://schemas.microsoft.com/office/drawing/2014/main" id="{1C6E5184-5E5C-41A8-B587-0FC3037BD430}"/>
                </a:ext>
              </a:extLst>
            </p:cNvPr>
            <p:cNvSpPr>
              <a:spLocks noChangeArrowheads="1"/>
            </p:cNvSpPr>
            <p:nvPr/>
          </p:nvSpPr>
          <p:spPr bwMode="auto">
            <a:xfrm>
              <a:off x="3944" y="3080"/>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y</a:t>
              </a:r>
              <a:endParaRPr lang="en-US" altLang="en-US">
                <a:latin typeface="Times New Roman" panose="02020603050405020304" pitchFamily="18" charset="0"/>
              </a:endParaRPr>
            </a:p>
          </p:txBody>
        </p:sp>
        <p:sp>
          <p:nvSpPr>
            <p:cNvPr id="48158" name="Line 134">
              <a:extLst>
                <a:ext uri="{FF2B5EF4-FFF2-40B4-BE49-F238E27FC236}">
                  <a16:creationId xmlns:a16="http://schemas.microsoft.com/office/drawing/2014/main" id="{B7147FF4-DE71-4087-BC52-810641D317C6}"/>
                </a:ext>
              </a:extLst>
            </p:cNvPr>
            <p:cNvSpPr>
              <a:spLocks noChangeShapeType="1"/>
            </p:cNvSpPr>
            <p:nvPr/>
          </p:nvSpPr>
          <p:spPr bwMode="auto">
            <a:xfrm>
              <a:off x="3409" y="3212"/>
              <a:ext cx="225"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48159" name="Line 135">
              <a:extLst>
                <a:ext uri="{FF2B5EF4-FFF2-40B4-BE49-F238E27FC236}">
                  <a16:creationId xmlns:a16="http://schemas.microsoft.com/office/drawing/2014/main" id="{0E359FF2-C22A-4877-95C8-2BCFBE7D3D5F}"/>
                </a:ext>
              </a:extLst>
            </p:cNvPr>
            <p:cNvSpPr>
              <a:spLocks noChangeShapeType="1"/>
            </p:cNvSpPr>
            <p:nvPr/>
          </p:nvSpPr>
          <p:spPr bwMode="auto">
            <a:xfrm>
              <a:off x="3924" y="3212"/>
              <a:ext cx="97"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48160" name="Freeform 136">
              <a:extLst>
                <a:ext uri="{FF2B5EF4-FFF2-40B4-BE49-F238E27FC236}">
                  <a16:creationId xmlns:a16="http://schemas.microsoft.com/office/drawing/2014/main" id="{9D431FBD-FC09-4EED-B958-37AE052C99EA}"/>
                </a:ext>
              </a:extLst>
            </p:cNvPr>
            <p:cNvSpPr>
              <a:spLocks/>
            </p:cNvSpPr>
            <p:nvPr/>
          </p:nvSpPr>
          <p:spPr bwMode="auto">
            <a:xfrm>
              <a:off x="3024" y="2681"/>
              <a:ext cx="385" cy="334"/>
            </a:xfrm>
            <a:custGeom>
              <a:avLst/>
              <a:gdLst>
                <a:gd name="T0" fmla="*/ 0 w 123"/>
                <a:gd name="T1" fmla="*/ 2147483646 h 107"/>
                <a:gd name="T2" fmla="*/ 2147483646 w 123"/>
                <a:gd name="T3" fmla="*/ 2147483646 h 107"/>
                <a:gd name="T4" fmla="*/ 2147483646 w 123"/>
                <a:gd name="T5" fmla="*/ 2147483646 h 107"/>
                <a:gd name="T6" fmla="*/ 2147483646 w 123"/>
                <a:gd name="T7" fmla="*/ 0 h 107"/>
                <a:gd name="T8" fmla="*/ 0 w 123"/>
                <a:gd name="T9" fmla="*/ 0 h 107"/>
                <a:gd name="T10" fmla="*/ 0 w 123"/>
                <a:gd name="T11" fmla="*/ 2147483646 h 107"/>
                <a:gd name="T12" fmla="*/ 0 60000 65536"/>
                <a:gd name="T13" fmla="*/ 0 60000 65536"/>
                <a:gd name="T14" fmla="*/ 0 60000 65536"/>
                <a:gd name="T15" fmla="*/ 0 60000 65536"/>
                <a:gd name="T16" fmla="*/ 0 60000 65536"/>
                <a:gd name="T17" fmla="*/ 0 60000 65536"/>
                <a:gd name="T18" fmla="*/ 0 w 123"/>
                <a:gd name="T19" fmla="*/ 0 h 107"/>
                <a:gd name="T20" fmla="*/ 123 w 123"/>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23" h="107">
                  <a:moveTo>
                    <a:pt x="0" y="107"/>
                  </a:moveTo>
                  <a:cubicBezTo>
                    <a:pt x="69" y="107"/>
                    <a:pt x="69" y="107"/>
                    <a:pt x="69" y="107"/>
                  </a:cubicBezTo>
                  <a:cubicBezTo>
                    <a:pt x="99" y="107"/>
                    <a:pt x="123" y="83"/>
                    <a:pt x="123" y="53"/>
                  </a:cubicBezTo>
                  <a:cubicBezTo>
                    <a:pt x="123" y="24"/>
                    <a:pt x="99" y="0"/>
                    <a:pt x="69" y="0"/>
                  </a:cubicBezTo>
                  <a:cubicBezTo>
                    <a:pt x="0" y="0"/>
                    <a:pt x="0" y="0"/>
                    <a:pt x="0" y="0"/>
                  </a:cubicBezTo>
                  <a:lnTo>
                    <a:pt x="0" y="107"/>
                  </a:lnTo>
                  <a:close/>
                </a:path>
              </a:pathLst>
            </a:custGeom>
            <a:solidFill>
              <a:srgbClr val="FFFFFF"/>
            </a:solidFill>
            <a:ln w="15875">
              <a:solidFill>
                <a:srgbClr val="0078C1"/>
              </a:solidFill>
              <a:miter lim="800000"/>
              <a:headEnd/>
              <a:tailEnd/>
            </a:ln>
          </p:spPr>
          <p:txBody>
            <a:bodyPr/>
            <a:lstStyle/>
            <a:p>
              <a:endParaRPr lang="pt-BR"/>
            </a:p>
          </p:txBody>
        </p:sp>
        <p:sp>
          <p:nvSpPr>
            <p:cNvPr id="48161" name="Freeform 137">
              <a:extLst>
                <a:ext uri="{FF2B5EF4-FFF2-40B4-BE49-F238E27FC236}">
                  <a16:creationId xmlns:a16="http://schemas.microsoft.com/office/drawing/2014/main" id="{BE3CC03F-CCB8-4D85-8A92-2B6742081462}"/>
                </a:ext>
              </a:extLst>
            </p:cNvPr>
            <p:cNvSpPr>
              <a:spLocks/>
            </p:cNvSpPr>
            <p:nvPr/>
          </p:nvSpPr>
          <p:spPr bwMode="auto">
            <a:xfrm>
              <a:off x="3024" y="3043"/>
              <a:ext cx="385" cy="335"/>
            </a:xfrm>
            <a:custGeom>
              <a:avLst/>
              <a:gdLst>
                <a:gd name="T0" fmla="*/ 0 w 123"/>
                <a:gd name="T1" fmla="*/ 2147483646 h 107"/>
                <a:gd name="T2" fmla="*/ 2147483646 w 123"/>
                <a:gd name="T3" fmla="*/ 2147483646 h 107"/>
                <a:gd name="T4" fmla="*/ 2147483646 w 123"/>
                <a:gd name="T5" fmla="*/ 2147483646 h 107"/>
                <a:gd name="T6" fmla="*/ 2147483646 w 123"/>
                <a:gd name="T7" fmla="*/ 0 h 107"/>
                <a:gd name="T8" fmla="*/ 0 w 123"/>
                <a:gd name="T9" fmla="*/ 0 h 107"/>
                <a:gd name="T10" fmla="*/ 0 w 123"/>
                <a:gd name="T11" fmla="*/ 2147483646 h 107"/>
                <a:gd name="T12" fmla="*/ 0 60000 65536"/>
                <a:gd name="T13" fmla="*/ 0 60000 65536"/>
                <a:gd name="T14" fmla="*/ 0 60000 65536"/>
                <a:gd name="T15" fmla="*/ 0 60000 65536"/>
                <a:gd name="T16" fmla="*/ 0 60000 65536"/>
                <a:gd name="T17" fmla="*/ 0 60000 65536"/>
                <a:gd name="T18" fmla="*/ 0 w 123"/>
                <a:gd name="T19" fmla="*/ 0 h 107"/>
                <a:gd name="T20" fmla="*/ 123 w 123"/>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23" h="107">
                  <a:moveTo>
                    <a:pt x="0" y="107"/>
                  </a:moveTo>
                  <a:cubicBezTo>
                    <a:pt x="69" y="107"/>
                    <a:pt x="69" y="107"/>
                    <a:pt x="69" y="107"/>
                  </a:cubicBezTo>
                  <a:cubicBezTo>
                    <a:pt x="99" y="107"/>
                    <a:pt x="123" y="83"/>
                    <a:pt x="123" y="53"/>
                  </a:cubicBezTo>
                  <a:cubicBezTo>
                    <a:pt x="123" y="24"/>
                    <a:pt x="99" y="0"/>
                    <a:pt x="69" y="0"/>
                  </a:cubicBezTo>
                  <a:cubicBezTo>
                    <a:pt x="0" y="0"/>
                    <a:pt x="0" y="0"/>
                    <a:pt x="0" y="0"/>
                  </a:cubicBezTo>
                  <a:lnTo>
                    <a:pt x="0" y="107"/>
                  </a:lnTo>
                  <a:close/>
                </a:path>
              </a:pathLst>
            </a:custGeom>
            <a:solidFill>
              <a:srgbClr val="FFFFFF"/>
            </a:solidFill>
            <a:ln w="15875">
              <a:solidFill>
                <a:srgbClr val="0078C1"/>
              </a:solidFill>
              <a:miter lim="800000"/>
              <a:headEnd/>
              <a:tailEnd/>
            </a:ln>
          </p:spPr>
          <p:txBody>
            <a:bodyPr/>
            <a:lstStyle/>
            <a:p>
              <a:endParaRPr lang="pt-BR"/>
            </a:p>
          </p:txBody>
        </p:sp>
        <p:sp>
          <p:nvSpPr>
            <p:cNvPr id="48162" name="Freeform 138">
              <a:extLst>
                <a:ext uri="{FF2B5EF4-FFF2-40B4-BE49-F238E27FC236}">
                  <a16:creationId xmlns:a16="http://schemas.microsoft.com/office/drawing/2014/main" id="{FDD91F91-E6A7-4008-8B04-14150842FAA4}"/>
                </a:ext>
              </a:extLst>
            </p:cNvPr>
            <p:cNvSpPr>
              <a:spLocks/>
            </p:cNvSpPr>
            <p:nvPr/>
          </p:nvSpPr>
          <p:spPr bwMode="auto">
            <a:xfrm>
              <a:off x="3024" y="3409"/>
              <a:ext cx="385" cy="334"/>
            </a:xfrm>
            <a:custGeom>
              <a:avLst/>
              <a:gdLst>
                <a:gd name="T0" fmla="*/ 0 w 123"/>
                <a:gd name="T1" fmla="*/ 2147483646 h 107"/>
                <a:gd name="T2" fmla="*/ 2147483646 w 123"/>
                <a:gd name="T3" fmla="*/ 2147483646 h 107"/>
                <a:gd name="T4" fmla="*/ 2147483646 w 123"/>
                <a:gd name="T5" fmla="*/ 2147483646 h 107"/>
                <a:gd name="T6" fmla="*/ 2147483646 w 123"/>
                <a:gd name="T7" fmla="*/ 0 h 107"/>
                <a:gd name="T8" fmla="*/ 0 w 123"/>
                <a:gd name="T9" fmla="*/ 0 h 107"/>
                <a:gd name="T10" fmla="*/ 0 w 123"/>
                <a:gd name="T11" fmla="*/ 2147483646 h 107"/>
                <a:gd name="T12" fmla="*/ 0 60000 65536"/>
                <a:gd name="T13" fmla="*/ 0 60000 65536"/>
                <a:gd name="T14" fmla="*/ 0 60000 65536"/>
                <a:gd name="T15" fmla="*/ 0 60000 65536"/>
                <a:gd name="T16" fmla="*/ 0 60000 65536"/>
                <a:gd name="T17" fmla="*/ 0 60000 65536"/>
                <a:gd name="T18" fmla="*/ 0 w 123"/>
                <a:gd name="T19" fmla="*/ 0 h 107"/>
                <a:gd name="T20" fmla="*/ 123 w 123"/>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23" h="107">
                  <a:moveTo>
                    <a:pt x="0" y="107"/>
                  </a:moveTo>
                  <a:cubicBezTo>
                    <a:pt x="69" y="107"/>
                    <a:pt x="69" y="107"/>
                    <a:pt x="69" y="107"/>
                  </a:cubicBezTo>
                  <a:cubicBezTo>
                    <a:pt x="99" y="107"/>
                    <a:pt x="123" y="83"/>
                    <a:pt x="123" y="54"/>
                  </a:cubicBezTo>
                  <a:cubicBezTo>
                    <a:pt x="123" y="24"/>
                    <a:pt x="99" y="0"/>
                    <a:pt x="69" y="0"/>
                  </a:cubicBezTo>
                  <a:cubicBezTo>
                    <a:pt x="0" y="0"/>
                    <a:pt x="0" y="0"/>
                    <a:pt x="0" y="0"/>
                  </a:cubicBezTo>
                  <a:lnTo>
                    <a:pt x="0" y="107"/>
                  </a:lnTo>
                  <a:close/>
                </a:path>
              </a:pathLst>
            </a:custGeom>
            <a:solidFill>
              <a:srgbClr val="FFFFFF"/>
            </a:solidFill>
            <a:ln w="15875">
              <a:solidFill>
                <a:srgbClr val="0078C1"/>
              </a:solidFill>
              <a:miter lim="800000"/>
              <a:headEnd/>
              <a:tailEnd/>
            </a:ln>
          </p:spPr>
          <p:txBody>
            <a:bodyPr/>
            <a:lstStyle/>
            <a:p>
              <a:endParaRPr lang="pt-BR"/>
            </a:p>
          </p:txBody>
        </p:sp>
        <p:sp>
          <p:nvSpPr>
            <p:cNvPr id="48163" name="Freeform 139">
              <a:extLst>
                <a:ext uri="{FF2B5EF4-FFF2-40B4-BE49-F238E27FC236}">
                  <a16:creationId xmlns:a16="http://schemas.microsoft.com/office/drawing/2014/main" id="{DCE3140C-E210-4877-9EF5-BEFD994D3AA1}"/>
                </a:ext>
              </a:extLst>
            </p:cNvPr>
            <p:cNvSpPr>
              <a:spLocks/>
            </p:cNvSpPr>
            <p:nvPr/>
          </p:nvSpPr>
          <p:spPr bwMode="auto">
            <a:xfrm>
              <a:off x="3584" y="3046"/>
              <a:ext cx="337" cy="335"/>
            </a:xfrm>
            <a:custGeom>
              <a:avLst/>
              <a:gdLst>
                <a:gd name="T0" fmla="*/ 2147483646 w 108"/>
                <a:gd name="T1" fmla="*/ 2147483646 h 107"/>
                <a:gd name="T2" fmla="*/ 0 w 108"/>
                <a:gd name="T3" fmla="*/ 2147483646 h 107"/>
                <a:gd name="T4" fmla="*/ 2147483646 w 108"/>
                <a:gd name="T5" fmla="*/ 2147483646 h 107"/>
                <a:gd name="T6" fmla="*/ 2147483646 w 108"/>
                <a:gd name="T7" fmla="*/ 2147483646 h 107"/>
                <a:gd name="T8" fmla="*/ 0 w 108"/>
                <a:gd name="T9" fmla="*/ 0 h 107"/>
                <a:gd name="T10" fmla="*/ 2147483646 w 108"/>
                <a:gd name="T11" fmla="*/ 2147483646 h 107"/>
                <a:gd name="T12" fmla="*/ 0 60000 65536"/>
                <a:gd name="T13" fmla="*/ 0 60000 65536"/>
                <a:gd name="T14" fmla="*/ 0 60000 65536"/>
                <a:gd name="T15" fmla="*/ 0 60000 65536"/>
                <a:gd name="T16" fmla="*/ 0 60000 65536"/>
                <a:gd name="T17" fmla="*/ 0 60000 65536"/>
                <a:gd name="T18" fmla="*/ 0 w 108"/>
                <a:gd name="T19" fmla="*/ 0 h 107"/>
                <a:gd name="T20" fmla="*/ 108 w 108"/>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08" h="107">
                  <a:moveTo>
                    <a:pt x="108" y="53"/>
                  </a:moveTo>
                  <a:cubicBezTo>
                    <a:pt x="108" y="53"/>
                    <a:pt x="83" y="107"/>
                    <a:pt x="0" y="107"/>
                  </a:cubicBezTo>
                  <a:cubicBezTo>
                    <a:pt x="0" y="107"/>
                    <a:pt x="17" y="101"/>
                    <a:pt x="17" y="54"/>
                  </a:cubicBezTo>
                  <a:cubicBezTo>
                    <a:pt x="17" y="53"/>
                    <a:pt x="17" y="53"/>
                    <a:pt x="17" y="53"/>
                  </a:cubicBezTo>
                  <a:cubicBezTo>
                    <a:pt x="17" y="6"/>
                    <a:pt x="0" y="0"/>
                    <a:pt x="0" y="0"/>
                  </a:cubicBezTo>
                  <a:cubicBezTo>
                    <a:pt x="83" y="0"/>
                    <a:pt x="108" y="53"/>
                    <a:pt x="108" y="53"/>
                  </a:cubicBezTo>
                  <a:close/>
                </a:path>
              </a:pathLst>
            </a:custGeom>
            <a:solidFill>
              <a:srgbClr val="FFFFFF"/>
            </a:solidFill>
            <a:ln w="15875">
              <a:solidFill>
                <a:srgbClr val="0078C1"/>
              </a:solidFill>
              <a:miter lim="800000"/>
              <a:headEnd/>
              <a:tailEnd/>
            </a:ln>
          </p:spPr>
          <p:txBody>
            <a:bodyPr/>
            <a:lstStyle/>
            <a:p>
              <a:endParaRPr lang="pt-BR"/>
            </a:p>
          </p:txBody>
        </p:sp>
      </p:grpSp>
      <p:pic>
        <p:nvPicPr>
          <p:cNvPr id="48135" name="Picture 143">
            <a:extLst>
              <a:ext uri="{FF2B5EF4-FFF2-40B4-BE49-F238E27FC236}">
                <a16:creationId xmlns:a16="http://schemas.microsoft.com/office/drawing/2014/main" id="{6FE3E4A9-2579-4983-9D5C-58EF3D19C3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106488"/>
            <a:ext cx="30480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a:extLst>
              <a:ext uri="{FF2B5EF4-FFF2-40B4-BE49-F238E27FC236}">
                <a16:creationId xmlns:a16="http://schemas.microsoft.com/office/drawing/2014/main" id="{C8B87F2E-C81F-4308-86DA-2059641F450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667078A8-8F31-4415-9A4E-C9692D50C832}" type="slidenum">
              <a:rPr lang="en-US" altLang="en-US" sz="1400" smtClean="0">
                <a:latin typeface="Times New Roman" panose="02020603050405020304" pitchFamily="18" charset="0"/>
              </a:rPr>
              <a:pPr>
                <a:spcBef>
                  <a:spcPct val="0"/>
                </a:spcBef>
                <a:buFontTx/>
                <a:buNone/>
              </a:pPr>
              <a:t>24</a:t>
            </a:fld>
            <a:endParaRPr lang="en-US" altLang="en-US" sz="1400">
              <a:latin typeface="Times New Roman" panose="02020603050405020304" pitchFamily="18" charset="0"/>
            </a:endParaRPr>
          </a:p>
        </p:txBody>
      </p:sp>
      <p:sp>
        <p:nvSpPr>
          <p:cNvPr id="50179" name="Rectangle 2">
            <a:extLst>
              <a:ext uri="{FF2B5EF4-FFF2-40B4-BE49-F238E27FC236}">
                <a16:creationId xmlns:a16="http://schemas.microsoft.com/office/drawing/2014/main" id="{9FCC93F3-F8D8-4F80-9EBF-873E09EDA451}"/>
              </a:ext>
            </a:extLst>
          </p:cNvPr>
          <p:cNvSpPr>
            <a:spLocks noGrp="1" noChangeArrowheads="1"/>
          </p:cNvSpPr>
          <p:nvPr>
            <p:ph type="title"/>
          </p:nvPr>
        </p:nvSpPr>
        <p:spPr>
          <a:xfrm>
            <a:off x="0" y="228600"/>
            <a:ext cx="8839200" cy="838200"/>
          </a:xfrm>
        </p:spPr>
        <p:txBody>
          <a:bodyPr/>
          <a:lstStyle/>
          <a:p>
            <a:pPr eaLnBrk="1" hangingPunct="1"/>
            <a:r>
              <a:rPr lang="pt-BR" altLang="en-US"/>
              <a:t>Um Conjunto Básico de Portas Lógicas (1)</a:t>
            </a:r>
          </a:p>
        </p:txBody>
      </p:sp>
      <p:sp>
        <p:nvSpPr>
          <p:cNvPr id="50180" name="Oval 106">
            <a:extLst>
              <a:ext uri="{FF2B5EF4-FFF2-40B4-BE49-F238E27FC236}">
                <a16:creationId xmlns:a16="http://schemas.microsoft.com/office/drawing/2014/main" id="{07856A41-54C0-49A9-9288-5175EB36B6AA}"/>
              </a:ext>
            </a:extLst>
          </p:cNvPr>
          <p:cNvSpPr>
            <a:spLocks noChangeArrowheads="1"/>
          </p:cNvSpPr>
          <p:nvPr/>
        </p:nvSpPr>
        <p:spPr bwMode="auto">
          <a:xfrm>
            <a:off x="3306763" y="3759200"/>
            <a:ext cx="63500" cy="63500"/>
          </a:xfrm>
          <a:prstGeom prst="ellipse">
            <a:avLst/>
          </a:prstGeom>
          <a:solidFill>
            <a:srgbClr val="0078C1"/>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50181" name="Rectangle 77">
            <a:extLst>
              <a:ext uri="{FF2B5EF4-FFF2-40B4-BE49-F238E27FC236}">
                <a16:creationId xmlns:a16="http://schemas.microsoft.com/office/drawing/2014/main" id="{0C5106A6-F240-408C-B999-FDC4BEC0380D}"/>
              </a:ext>
            </a:extLst>
          </p:cNvPr>
          <p:cNvSpPr>
            <a:spLocks noChangeArrowheads="1"/>
          </p:cNvSpPr>
          <p:nvPr/>
        </p:nvSpPr>
        <p:spPr bwMode="auto">
          <a:xfrm>
            <a:off x="4705350" y="1911350"/>
            <a:ext cx="673100" cy="922338"/>
          </a:xfrm>
          <a:prstGeom prst="rect">
            <a:avLst/>
          </a:prstGeom>
          <a:solidFill>
            <a:srgbClr val="D4E0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50182" name="Rectangle 78">
            <a:extLst>
              <a:ext uri="{FF2B5EF4-FFF2-40B4-BE49-F238E27FC236}">
                <a16:creationId xmlns:a16="http://schemas.microsoft.com/office/drawing/2014/main" id="{636F1D8D-9485-481A-B92F-FFA77045FEF4}"/>
              </a:ext>
            </a:extLst>
          </p:cNvPr>
          <p:cNvSpPr>
            <a:spLocks noChangeArrowheads="1"/>
          </p:cNvSpPr>
          <p:nvPr/>
        </p:nvSpPr>
        <p:spPr bwMode="auto">
          <a:xfrm>
            <a:off x="2987675" y="1943100"/>
            <a:ext cx="454025" cy="593725"/>
          </a:xfrm>
          <a:prstGeom prst="rect">
            <a:avLst/>
          </a:prstGeom>
          <a:solidFill>
            <a:srgbClr val="D4E0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50183" name="Rectangle 121">
            <a:extLst>
              <a:ext uri="{FF2B5EF4-FFF2-40B4-BE49-F238E27FC236}">
                <a16:creationId xmlns:a16="http://schemas.microsoft.com/office/drawing/2014/main" id="{B2D4D0F1-45DE-49CC-AA5B-319CDBD970CA}"/>
              </a:ext>
            </a:extLst>
          </p:cNvPr>
          <p:cNvSpPr>
            <a:spLocks noChangeArrowheads="1"/>
          </p:cNvSpPr>
          <p:nvPr/>
        </p:nvSpPr>
        <p:spPr bwMode="auto">
          <a:xfrm>
            <a:off x="4783138" y="1930400"/>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x</a:t>
            </a:r>
            <a:endParaRPr lang="en-US" altLang="en-US">
              <a:latin typeface="Times New Roman" panose="02020603050405020304" pitchFamily="18" charset="0"/>
            </a:endParaRPr>
          </a:p>
        </p:txBody>
      </p:sp>
      <p:sp>
        <p:nvSpPr>
          <p:cNvPr id="50184" name="Rectangle 122">
            <a:extLst>
              <a:ext uri="{FF2B5EF4-FFF2-40B4-BE49-F238E27FC236}">
                <a16:creationId xmlns:a16="http://schemas.microsoft.com/office/drawing/2014/main" id="{F0EA6058-2C67-4BDA-9415-E191EF4805B4}"/>
              </a:ext>
            </a:extLst>
          </p:cNvPr>
          <p:cNvSpPr>
            <a:spLocks noChangeArrowheads="1"/>
          </p:cNvSpPr>
          <p:nvPr/>
        </p:nvSpPr>
        <p:spPr bwMode="auto">
          <a:xfrm>
            <a:off x="4779963" y="2114550"/>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50185" name="Rectangle 123">
            <a:extLst>
              <a:ext uri="{FF2B5EF4-FFF2-40B4-BE49-F238E27FC236}">
                <a16:creationId xmlns:a16="http://schemas.microsoft.com/office/drawing/2014/main" id="{A3FE5075-DC95-466A-AE59-5EF3D8593DC6}"/>
              </a:ext>
            </a:extLst>
          </p:cNvPr>
          <p:cNvSpPr>
            <a:spLocks noChangeArrowheads="1"/>
          </p:cNvSpPr>
          <p:nvPr/>
        </p:nvSpPr>
        <p:spPr bwMode="auto">
          <a:xfrm>
            <a:off x="4779963" y="2300288"/>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50186" name="Rectangle 124">
            <a:extLst>
              <a:ext uri="{FF2B5EF4-FFF2-40B4-BE49-F238E27FC236}">
                <a16:creationId xmlns:a16="http://schemas.microsoft.com/office/drawing/2014/main" id="{CA030EA0-2F17-42FC-A4C4-BE57DD409A2D}"/>
              </a:ext>
            </a:extLst>
          </p:cNvPr>
          <p:cNvSpPr>
            <a:spLocks noChangeArrowheads="1"/>
          </p:cNvSpPr>
          <p:nvPr/>
        </p:nvSpPr>
        <p:spPr bwMode="auto">
          <a:xfrm>
            <a:off x="4779963" y="2486025"/>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50187" name="Rectangle 125">
            <a:extLst>
              <a:ext uri="{FF2B5EF4-FFF2-40B4-BE49-F238E27FC236}">
                <a16:creationId xmlns:a16="http://schemas.microsoft.com/office/drawing/2014/main" id="{97F36F05-906F-44DA-A735-E9738A69DF45}"/>
              </a:ext>
            </a:extLst>
          </p:cNvPr>
          <p:cNvSpPr>
            <a:spLocks noChangeArrowheads="1"/>
          </p:cNvSpPr>
          <p:nvPr/>
        </p:nvSpPr>
        <p:spPr bwMode="auto">
          <a:xfrm>
            <a:off x="4779963" y="2671763"/>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50188" name="Rectangle 126">
            <a:extLst>
              <a:ext uri="{FF2B5EF4-FFF2-40B4-BE49-F238E27FC236}">
                <a16:creationId xmlns:a16="http://schemas.microsoft.com/office/drawing/2014/main" id="{110AEE91-1742-4E4D-AAC0-5732C0775DEA}"/>
              </a:ext>
            </a:extLst>
          </p:cNvPr>
          <p:cNvSpPr>
            <a:spLocks noChangeArrowheads="1"/>
          </p:cNvSpPr>
          <p:nvPr/>
        </p:nvSpPr>
        <p:spPr bwMode="auto">
          <a:xfrm>
            <a:off x="4959350" y="1930400"/>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y</a:t>
            </a:r>
            <a:endParaRPr lang="en-US" altLang="en-US">
              <a:latin typeface="Times New Roman" panose="02020603050405020304" pitchFamily="18" charset="0"/>
            </a:endParaRPr>
          </a:p>
        </p:txBody>
      </p:sp>
      <p:sp>
        <p:nvSpPr>
          <p:cNvPr id="50189" name="Rectangle 127">
            <a:extLst>
              <a:ext uri="{FF2B5EF4-FFF2-40B4-BE49-F238E27FC236}">
                <a16:creationId xmlns:a16="http://schemas.microsoft.com/office/drawing/2014/main" id="{CD21F08B-B412-4687-AE41-6B5DDE8EA126}"/>
              </a:ext>
            </a:extLst>
          </p:cNvPr>
          <p:cNvSpPr>
            <a:spLocks noChangeArrowheads="1"/>
          </p:cNvSpPr>
          <p:nvPr/>
        </p:nvSpPr>
        <p:spPr bwMode="auto">
          <a:xfrm>
            <a:off x="4956175" y="2114550"/>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50190" name="Rectangle 128">
            <a:extLst>
              <a:ext uri="{FF2B5EF4-FFF2-40B4-BE49-F238E27FC236}">
                <a16:creationId xmlns:a16="http://schemas.microsoft.com/office/drawing/2014/main" id="{22CE12EB-0397-40EE-98EA-0795BF88C2B6}"/>
              </a:ext>
            </a:extLst>
          </p:cNvPr>
          <p:cNvSpPr>
            <a:spLocks noChangeArrowheads="1"/>
          </p:cNvSpPr>
          <p:nvPr/>
        </p:nvSpPr>
        <p:spPr bwMode="auto">
          <a:xfrm>
            <a:off x="4956175" y="2300288"/>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50191" name="Rectangle 129">
            <a:extLst>
              <a:ext uri="{FF2B5EF4-FFF2-40B4-BE49-F238E27FC236}">
                <a16:creationId xmlns:a16="http://schemas.microsoft.com/office/drawing/2014/main" id="{B604E4C7-6FB6-4DF3-9377-AD519168F4F6}"/>
              </a:ext>
            </a:extLst>
          </p:cNvPr>
          <p:cNvSpPr>
            <a:spLocks noChangeArrowheads="1"/>
          </p:cNvSpPr>
          <p:nvPr/>
        </p:nvSpPr>
        <p:spPr bwMode="auto">
          <a:xfrm>
            <a:off x="4956175" y="2486025"/>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50192" name="Rectangle 130">
            <a:extLst>
              <a:ext uri="{FF2B5EF4-FFF2-40B4-BE49-F238E27FC236}">
                <a16:creationId xmlns:a16="http://schemas.microsoft.com/office/drawing/2014/main" id="{9C44521F-51C3-46C4-9F8A-E6EAE6F38DD6}"/>
              </a:ext>
            </a:extLst>
          </p:cNvPr>
          <p:cNvSpPr>
            <a:spLocks noChangeArrowheads="1"/>
          </p:cNvSpPr>
          <p:nvPr/>
        </p:nvSpPr>
        <p:spPr bwMode="auto">
          <a:xfrm>
            <a:off x="4956175" y="2671763"/>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50193" name="Rectangle 131">
            <a:extLst>
              <a:ext uri="{FF2B5EF4-FFF2-40B4-BE49-F238E27FC236}">
                <a16:creationId xmlns:a16="http://schemas.microsoft.com/office/drawing/2014/main" id="{1469DD9D-4CB7-4160-9E3F-EEF935A39824}"/>
              </a:ext>
            </a:extLst>
          </p:cNvPr>
          <p:cNvSpPr>
            <a:spLocks noChangeArrowheads="1"/>
          </p:cNvSpPr>
          <p:nvPr/>
        </p:nvSpPr>
        <p:spPr bwMode="auto">
          <a:xfrm>
            <a:off x="5199063" y="1930400"/>
            <a:ext cx="777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F</a:t>
            </a:r>
            <a:endParaRPr lang="en-US" altLang="en-US">
              <a:latin typeface="Times New Roman" panose="02020603050405020304" pitchFamily="18" charset="0"/>
            </a:endParaRPr>
          </a:p>
        </p:txBody>
      </p:sp>
      <p:sp>
        <p:nvSpPr>
          <p:cNvPr id="50194" name="Rectangle 132">
            <a:extLst>
              <a:ext uri="{FF2B5EF4-FFF2-40B4-BE49-F238E27FC236}">
                <a16:creationId xmlns:a16="http://schemas.microsoft.com/office/drawing/2014/main" id="{8D65A399-7836-4EF5-8B6D-4BEA4ABA4B01}"/>
              </a:ext>
            </a:extLst>
          </p:cNvPr>
          <p:cNvSpPr>
            <a:spLocks noChangeArrowheads="1"/>
          </p:cNvSpPr>
          <p:nvPr/>
        </p:nvSpPr>
        <p:spPr bwMode="auto">
          <a:xfrm>
            <a:off x="5195888" y="2114550"/>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50195" name="Rectangle 133">
            <a:extLst>
              <a:ext uri="{FF2B5EF4-FFF2-40B4-BE49-F238E27FC236}">
                <a16:creationId xmlns:a16="http://schemas.microsoft.com/office/drawing/2014/main" id="{A4E13801-4B74-4D12-9B39-10FAE92809FE}"/>
              </a:ext>
            </a:extLst>
          </p:cNvPr>
          <p:cNvSpPr>
            <a:spLocks noChangeArrowheads="1"/>
          </p:cNvSpPr>
          <p:nvPr/>
        </p:nvSpPr>
        <p:spPr bwMode="auto">
          <a:xfrm>
            <a:off x="5195888" y="2300288"/>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50196" name="Rectangle 134">
            <a:extLst>
              <a:ext uri="{FF2B5EF4-FFF2-40B4-BE49-F238E27FC236}">
                <a16:creationId xmlns:a16="http://schemas.microsoft.com/office/drawing/2014/main" id="{E2333BAF-34C6-44C4-9CEC-7D5DA0711B87}"/>
              </a:ext>
            </a:extLst>
          </p:cNvPr>
          <p:cNvSpPr>
            <a:spLocks noChangeArrowheads="1"/>
          </p:cNvSpPr>
          <p:nvPr/>
        </p:nvSpPr>
        <p:spPr bwMode="auto">
          <a:xfrm>
            <a:off x="5195888" y="2486025"/>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50197" name="Rectangle 135">
            <a:extLst>
              <a:ext uri="{FF2B5EF4-FFF2-40B4-BE49-F238E27FC236}">
                <a16:creationId xmlns:a16="http://schemas.microsoft.com/office/drawing/2014/main" id="{C668891C-ABF3-4490-AB0D-9BB2A5FB44C8}"/>
              </a:ext>
            </a:extLst>
          </p:cNvPr>
          <p:cNvSpPr>
            <a:spLocks noChangeArrowheads="1"/>
          </p:cNvSpPr>
          <p:nvPr/>
        </p:nvSpPr>
        <p:spPr bwMode="auto">
          <a:xfrm>
            <a:off x="5195888" y="2671763"/>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50198" name="Line 136">
            <a:extLst>
              <a:ext uri="{FF2B5EF4-FFF2-40B4-BE49-F238E27FC236}">
                <a16:creationId xmlns:a16="http://schemas.microsoft.com/office/drawing/2014/main" id="{D3584C67-9F83-4AAD-AE15-6567B402305F}"/>
              </a:ext>
            </a:extLst>
          </p:cNvPr>
          <p:cNvSpPr>
            <a:spLocks noChangeShapeType="1"/>
          </p:cNvSpPr>
          <p:nvPr/>
        </p:nvSpPr>
        <p:spPr bwMode="auto">
          <a:xfrm>
            <a:off x="5108575" y="1916113"/>
            <a:ext cx="1588" cy="914400"/>
          </a:xfrm>
          <a:prstGeom prst="line">
            <a:avLst/>
          </a:prstGeom>
          <a:noFill/>
          <a:ln w="9525">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199" name="Line 137">
            <a:extLst>
              <a:ext uri="{FF2B5EF4-FFF2-40B4-BE49-F238E27FC236}">
                <a16:creationId xmlns:a16="http://schemas.microsoft.com/office/drawing/2014/main" id="{3CF290DB-1AE7-4A39-9EFF-152F75C76FF3}"/>
              </a:ext>
            </a:extLst>
          </p:cNvPr>
          <p:cNvSpPr>
            <a:spLocks noChangeShapeType="1"/>
          </p:cNvSpPr>
          <p:nvPr/>
        </p:nvSpPr>
        <p:spPr bwMode="auto">
          <a:xfrm>
            <a:off x="4708525" y="2105025"/>
            <a:ext cx="669925" cy="1588"/>
          </a:xfrm>
          <a:prstGeom prst="line">
            <a:avLst/>
          </a:prstGeom>
          <a:noFill/>
          <a:ln w="9525">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200" name="Rectangle 138">
            <a:extLst>
              <a:ext uri="{FF2B5EF4-FFF2-40B4-BE49-F238E27FC236}">
                <a16:creationId xmlns:a16="http://schemas.microsoft.com/office/drawing/2014/main" id="{94ADA5D4-F298-4373-BB89-42397D067F81}"/>
              </a:ext>
            </a:extLst>
          </p:cNvPr>
          <p:cNvSpPr>
            <a:spLocks noChangeArrowheads="1"/>
          </p:cNvSpPr>
          <p:nvPr/>
        </p:nvSpPr>
        <p:spPr bwMode="auto">
          <a:xfrm>
            <a:off x="6754813" y="1944688"/>
            <a:ext cx="674687" cy="922337"/>
          </a:xfrm>
          <a:prstGeom prst="rect">
            <a:avLst/>
          </a:prstGeom>
          <a:solidFill>
            <a:srgbClr val="D4E0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50201" name="Line 139">
            <a:extLst>
              <a:ext uri="{FF2B5EF4-FFF2-40B4-BE49-F238E27FC236}">
                <a16:creationId xmlns:a16="http://schemas.microsoft.com/office/drawing/2014/main" id="{9ED03700-B659-4652-9926-3F40890BE87D}"/>
              </a:ext>
            </a:extLst>
          </p:cNvPr>
          <p:cNvSpPr>
            <a:spLocks noChangeShapeType="1"/>
          </p:cNvSpPr>
          <p:nvPr/>
        </p:nvSpPr>
        <p:spPr bwMode="auto">
          <a:xfrm>
            <a:off x="7159625" y="1949450"/>
            <a:ext cx="1588" cy="914400"/>
          </a:xfrm>
          <a:prstGeom prst="line">
            <a:avLst/>
          </a:prstGeom>
          <a:noFill/>
          <a:ln w="9525">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202" name="Line 140">
            <a:extLst>
              <a:ext uri="{FF2B5EF4-FFF2-40B4-BE49-F238E27FC236}">
                <a16:creationId xmlns:a16="http://schemas.microsoft.com/office/drawing/2014/main" id="{AA4F63AF-E7B6-494B-8AAF-32ABCFC14D9F}"/>
              </a:ext>
            </a:extLst>
          </p:cNvPr>
          <p:cNvSpPr>
            <a:spLocks noChangeShapeType="1"/>
          </p:cNvSpPr>
          <p:nvPr/>
        </p:nvSpPr>
        <p:spPr bwMode="auto">
          <a:xfrm>
            <a:off x="6764338" y="2138363"/>
            <a:ext cx="665162" cy="1587"/>
          </a:xfrm>
          <a:prstGeom prst="line">
            <a:avLst/>
          </a:prstGeom>
          <a:noFill/>
          <a:ln w="9525">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203" name="Rectangle 141">
            <a:extLst>
              <a:ext uri="{FF2B5EF4-FFF2-40B4-BE49-F238E27FC236}">
                <a16:creationId xmlns:a16="http://schemas.microsoft.com/office/drawing/2014/main" id="{0159F2FB-E80F-4D43-817A-A94D00020E4E}"/>
              </a:ext>
            </a:extLst>
          </p:cNvPr>
          <p:cNvSpPr>
            <a:spLocks noChangeArrowheads="1"/>
          </p:cNvSpPr>
          <p:nvPr/>
        </p:nvSpPr>
        <p:spPr bwMode="auto">
          <a:xfrm>
            <a:off x="6837363" y="1963738"/>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x</a:t>
            </a:r>
            <a:endParaRPr lang="en-US" altLang="en-US">
              <a:latin typeface="Times New Roman" panose="02020603050405020304" pitchFamily="18" charset="0"/>
            </a:endParaRPr>
          </a:p>
        </p:txBody>
      </p:sp>
      <p:sp>
        <p:nvSpPr>
          <p:cNvPr id="50204" name="Rectangle 142">
            <a:extLst>
              <a:ext uri="{FF2B5EF4-FFF2-40B4-BE49-F238E27FC236}">
                <a16:creationId xmlns:a16="http://schemas.microsoft.com/office/drawing/2014/main" id="{8AC676CA-6432-4F92-8DDF-73A105A318A3}"/>
              </a:ext>
            </a:extLst>
          </p:cNvPr>
          <p:cNvSpPr>
            <a:spLocks noChangeArrowheads="1"/>
          </p:cNvSpPr>
          <p:nvPr/>
        </p:nvSpPr>
        <p:spPr bwMode="auto">
          <a:xfrm>
            <a:off x="6834188" y="2147888"/>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50205" name="Rectangle 143">
            <a:extLst>
              <a:ext uri="{FF2B5EF4-FFF2-40B4-BE49-F238E27FC236}">
                <a16:creationId xmlns:a16="http://schemas.microsoft.com/office/drawing/2014/main" id="{8A5DB4B5-B698-436C-9CDB-E18DE7E525E2}"/>
              </a:ext>
            </a:extLst>
          </p:cNvPr>
          <p:cNvSpPr>
            <a:spLocks noChangeArrowheads="1"/>
          </p:cNvSpPr>
          <p:nvPr/>
        </p:nvSpPr>
        <p:spPr bwMode="auto">
          <a:xfrm>
            <a:off x="6834188" y="2333625"/>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50206" name="Rectangle 144">
            <a:extLst>
              <a:ext uri="{FF2B5EF4-FFF2-40B4-BE49-F238E27FC236}">
                <a16:creationId xmlns:a16="http://schemas.microsoft.com/office/drawing/2014/main" id="{1C99964A-185E-4306-AB6E-FF62979F52EF}"/>
              </a:ext>
            </a:extLst>
          </p:cNvPr>
          <p:cNvSpPr>
            <a:spLocks noChangeArrowheads="1"/>
          </p:cNvSpPr>
          <p:nvPr/>
        </p:nvSpPr>
        <p:spPr bwMode="auto">
          <a:xfrm>
            <a:off x="6834188" y="2519363"/>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50207" name="Rectangle 145">
            <a:extLst>
              <a:ext uri="{FF2B5EF4-FFF2-40B4-BE49-F238E27FC236}">
                <a16:creationId xmlns:a16="http://schemas.microsoft.com/office/drawing/2014/main" id="{E330B4B2-05F4-4A8D-9902-BC05296BF49B}"/>
              </a:ext>
            </a:extLst>
          </p:cNvPr>
          <p:cNvSpPr>
            <a:spLocks noChangeArrowheads="1"/>
          </p:cNvSpPr>
          <p:nvPr/>
        </p:nvSpPr>
        <p:spPr bwMode="auto">
          <a:xfrm>
            <a:off x="6834188" y="2705100"/>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50208" name="Rectangle 146">
            <a:extLst>
              <a:ext uri="{FF2B5EF4-FFF2-40B4-BE49-F238E27FC236}">
                <a16:creationId xmlns:a16="http://schemas.microsoft.com/office/drawing/2014/main" id="{936FB136-5D15-4C45-9E8D-720873DC5FB2}"/>
              </a:ext>
            </a:extLst>
          </p:cNvPr>
          <p:cNvSpPr>
            <a:spLocks noChangeArrowheads="1"/>
          </p:cNvSpPr>
          <p:nvPr/>
        </p:nvSpPr>
        <p:spPr bwMode="auto">
          <a:xfrm>
            <a:off x="7013575" y="1963738"/>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y</a:t>
            </a:r>
            <a:endParaRPr lang="en-US" altLang="en-US">
              <a:latin typeface="Times New Roman" panose="02020603050405020304" pitchFamily="18" charset="0"/>
            </a:endParaRPr>
          </a:p>
        </p:txBody>
      </p:sp>
      <p:sp>
        <p:nvSpPr>
          <p:cNvPr id="50209" name="Rectangle 147">
            <a:extLst>
              <a:ext uri="{FF2B5EF4-FFF2-40B4-BE49-F238E27FC236}">
                <a16:creationId xmlns:a16="http://schemas.microsoft.com/office/drawing/2014/main" id="{8267C027-B269-481D-AA93-2361D601B646}"/>
              </a:ext>
            </a:extLst>
          </p:cNvPr>
          <p:cNvSpPr>
            <a:spLocks noChangeArrowheads="1"/>
          </p:cNvSpPr>
          <p:nvPr/>
        </p:nvSpPr>
        <p:spPr bwMode="auto">
          <a:xfrm>
            <a:off x="7010400" y="2147888"/>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50210" name="Rectangle 148">
            <a:extLst>
              <a:ext uri="{FF2B5EF4-FFF2-40B4-BE49-F238E27FC236}">
                <a16:creationId xmlns:a16="http://schemas.microsoft.com/office/drawing/2014/main" id="{14C6D687-9D8B-4EA9-9371-A48119A4ABA9}"/>
              </a:ext>
            </a:extLst>
          </p:cNvPr>
          <p:cNvSpPr>
            <a:spLocks noChangeArrowheads="1"/>
          </p:cNvSpPr>
          <p:nvPr/>
        </p:nvSpPr>
        <p:spPr bwMode="auto">
          <a:xfrm>
            <a:off x="7010400" y="2333625"/>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50211" name="Rectangle 149">
            <a:extLst>
              <a:ext uri="{FF2B5EF4-FFF2-40B4-BE49-F238E27FC236}">
                <a16:creationId xmlns:a16="http://schemas.microsoft.com/office/drawing/2014/main" id="{EC713BF3-0155-4AE1-8657-905CC40896F7}"/>
              </a:ext>
            </a:extLst>
          </p:cNvPr>
          <p:cNvSpPr>
            <a:spLocks noChangeArrowheads="1"/>
          </p:cNvSpPr>
          <p:nvPr/>
        </p:nvSpPr>
        <p:spPr bwMode="auto">
          <a:xfrm>
            <a:off x="7010400" y="2519363"/>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50212" name="Rectangle 150">
            <a:extLst>
              <a:ext uri="{FF2B5EF4-FFF2-40B4-BE49-F238E27FC236}">
                <a16:creationId xmlns:a16="http://schemas.microsoft.com/office/drawing/2014/main" id="{D5F1EFDF-F863-432F-B48A-02B3C106B5A0}"/>
              </a:ext>
            </a:extLst>
          </p:cNvPr>
          <p:cNvSpPr>
            <a:spLocks noChangeArrowheads="1"/>
          </p:cNvSpPr>
          <p:nvPr/>
        </p:nvSpPr>
        <p:spPr bwMode="auto">
          <a:xfrm>
            <a:off x="7010400" y="2705100"/>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50213" name="Rectangle 151">
            <a:extLst>
              <a:ext uri="{FF2B5EF4-FFF2-40B4-BE49-F238E27FC236}">
                <a16:creationId xmlns:a16="http://schemas.microsoft.com/office/drawing/2014/main" id="{C1F86C73-E65F-4148-978F-0411B63B3013}"/>
              </a:ext>
            </a:extLst>
          </p:cNvPr>
          <p:cNvSpPr>
            <a:spLocks noChangeArrowheads="1"/>
          </p:cNvSpPr>
          <p:nvPr/>
        </p:nvSpPr>
        <p:spPr bwMode="auto">
          <a:xfrm>
            <a:off x="7251700" y="1963738"/>
            <a:ext cx="777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F</a:t>
            </a:r>
            <a:endParaRPr lang="en-US" altLang="en-US">
              <a:latin typeface="Times New Roman" panose="02020603050405020304" pitchFamily="18" charset="0"/>
            </a:endParaRPr>
          </a:p>
        </p:txBody>
      </p:sp>
      <p:sp>
        <p:nvSpPr>
          <p:cNvPr id="50214" name="Rectangle 152">
            <a:extLst>
              <a:ext uri="{FF2B5EF4-FFF2-40B4-BE49-F238E27FC236}">
                <a16:creationId xmlns:a16="http://schemas.microsoft.com/office/drawing/2014/main" id="{4ED7A4A2-B168-4001-B3F1-1D3009638194}"/>
              </a:ext>
            </a:extLst>
          </p:cNvPr>
          <p:cNvSpPr>
            <a:spLocks noChangeArrowheads="1"/>
          </p:cNvSpPr>
          <p:nvPr/>
        </p:nvSpPr>
        <p:spPr bwMode="auto">
          <a:xfrm>
            <a:off x="7250113" y="2147888"/>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50215" name="Rectangle 153">
            <a:extLst>
              <a:ext uri="{FF2B5EF4-FFF2-40B4-BE49-F238E27FC236}">
                <a16:creationId xmlns:a16="http://schemas.microsoft.com/office/drawing/2014/main" id="{7B0BFE4A-9C70-49BB-83DF-43AA6ECDF0EA}"/>
              </a:ext>
            </a:extLst>
          </p:cNvPr>
          <p:cNvSpPr>
            <a:spLocks noChangeArrowheads="1"/>
          </p:cNvSpPr>
          <p:nvPr/>
        </p:nvSpPr>
        <p:spPr bwMode="auto">
          <a:xfrm>
            <a:off x="7250113" y="2333625"/>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50216" name="Rectangle 154">
            <a:extLst>
              <a:ext uri="{FF2B5EF4-FFF2-40B4-BE49-F238E27FC236}">
                <a16:creationId xmlns:a16="http://schemas.microsoft.com/office/drawing/2014/main" id="{DCDCF787-3068-4A4D-BEF3-86E66807DC52}"/>
              </a:ext>
            </a:extLst>
          </p:cNvPr>
          <p:cNvSpPr>
            <a:spLocks noChangeArrowheads="1"/>
          </p:cNvSpPr>
          <p:nvPr/>
        </p:nvSpPr>
        <p:spPr bwMode="auto">
          <a:xfrm>
            <a:off x="7250113" y="2519363"/>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50217" name="Rectangle 155">
            <a:extLst>
              <a:ext uri="{FF2B5EF4-FFF2-40B4-BE49-F238E27FC236}">
                <a16:creationId xmlns:a16="http://schemas.microsoft.com/office/drawing/2014/main" id="{E2390009-E31D-4F3D-B20B-E198ACA15288}"/>
              </a:ext>
            </a:extLst>
          </p:cNvPr>
          <p:cNvSpPr>
            <a:spLocks noChangeArrowheads="1"/>
          </p:cNvSpPr>
          <p:nvPr/>
        </p:nvSpPr>
        <p:spPr bwMode="auto">
          <a:xfrm>
            <a:off x="7250113" y="2705100"/>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50218" name="Rectangle 156">
            <a:extLst>
              <a:ext uri="{FF2B5EF4-FFF2-40B4-BE49-F238E27FC236}">
                <a16:creationId xmlns:a16="http://schemas.microsoft.com/office/drawing/2014/main" id="{4F8B0D9E-1BC6-485C-84B6-BEA0FC5AACE6}"/>
              </a:ext>
            </a:extLst>
          </p:cNvPr>
          <p:cNvSpPr>
            <a:spLocks noChangeArrowheads="1"/>
          </p:cNvSpPr>
          <p:nvPr/>
        </p:nvSpPr>
        <p:spPr bwMode="auto">
          <a:xfrm>
            <a:off x="3070225" y="1962150"/>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x</a:t>
            </a:r>
            <a:endParaRPr lang="en-US" altLang="en-US">
              <a:latin typeface="Times New Roman" panose="02020603050405020304" pitchFamily="18" charset="0"/>
            </a:endParaRPr>
          </a:p>
        </p:txBody>
      </p:sp>
      <p:sp>
        <p:nvSpPr>
          <p:cNvPr id="50219" name="Rectangle 157">
            <a:extLst>
              <a:ext uri="{FF2B5EF4-FFF2-40B4-BE49-F238E27FC236}">
                <a16:creationId xmlns:a16="http://schemas.microsoft.com/office/drawing/2014/main" id="{3FDA8F23-F84B-407D-9C53-7A11BF65AB74}"/>
              </a:ext>
            </a:extLst>
          </p:cNvPr>
          <p:cNvSpPr>
            <a:spLocks noChangeArrowheads="1"/>
          </p:cNvSpPr>
          <p:nvPr/>
        </p:nvSpPr>
        <p:spPr bwMode="auto">
          <a:xfrm>
            <a:off x="3067050" y="2146300"/>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50220" name="Rectangle 158">
            <a:extLst>
              <a:ext uri="{FF2B5EF4-FFF2-40B4-BE49-F238E27FC236}">
                <a16:creationId xmlns:a16="http://schemas.microsoft.com/office/drawing/2014/main" id="{1991757C-3705-447E-9983-81A567EE8DBD}"/>
              </a:ext>
            </a:extLst>
          </p:cNvPr>
          <p:cNvSpPr>
            <a:spLocks noChangeArrowheads="1"/>
          </p:cNvSpPr>
          <p:nvPr/>
        </p:nvSpPr>
        <p:spPr bwMode="auto">
          <a:xfrm>
            <a:off x="3067050" y="2332038"/>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50221" name="Rectangle 159">
            <a:extLst>
              <a:ext uri="{FF2B5EF4-FFF2-40B4-BE49-F238E27FC236}">
                <a16:creationId xmlns:a16="http://schemas.microsoft.com/office/drawing/2014/main" id="{A4703ED9-6230-45A7-A539-27CAEC0B64AE}"/>
              </a:ext>
            </a:extLst>
          </p:cNvPr>
          <p:cNvSpPr>
            <a:spLocks noChangeArrowheads="1"/>
          </p:cNvSpPr>
          <p:nvPr/>
        </p:nvSpPr>
        <p:spPr bwMode="auto">
          <a:xfrm>
            <a:off x="3308350" y="1962150"/>
            <a:ext cx="777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F</a:t>
            </a:r>
            <a:endParaRPr lang="en-US" altLang="en-US">
              <a:latin typeface="Times New Roman" panose="02020603050405020304" pitchFamily="18" charset="0"/>
            </a:endParaRPr>
          </a:p>
        </p:txBody>
      </p:sp>
      <p:sp>
        <p:nvSpPr>
          <p:cNvPr id="50222" name="Rectangle 160">
            <a:extLst>
              <a:ext uri="{FF2B5EF4-FFF2-40B4-BE49-F238E27FC236}">
                <a16:creationId xmlns:a16="http://schemas.microsoft.com/office/drawing/2014/main" id="{85F51356-2B9E-4786-B1B4-59409634F50B}"/>
              </a:ext>
            </a:extLst>
          </p:cNvPr>
          <p:cNvSpPr>
            <a:spLocks noChangeArrowheads="1"/>
          </p:cNvSpPr>
          <p:nvPr/>
        </p:nvSpPr>
        <p:spPr bwMode="auto">
          <a:xfrm>
            <a:off x="3306763" y="2146300"/>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50223" name="Rectangle 161">
            <a:extLst>
              <a:ext uri="{FF2B5EF4-FFF2-40B4-BE49-F238E27FC236}">
                <a16:creationId xmlns:a16="http://schemas.microsoft.com/office/drawing/2014/main" id="{8594DC8B-5DF3-4EF4-A504-F30C8327C4DE}"/>
              </a:ext>
            </a:extLst>
          </p:cNvPr>
          <p:cNvSpPr>
            <a:spLocks noChangeArrowheads="1"/>
          </p:cNvSpPr>
          <p:nvPr/>
        </p:nvSpPr>
        <p:spPr bwMode="auto">
          <a:xfrm>
            <a:off x="3306763" y="2332038"/>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50224" name="Line 162">
            <a:extLst>
              <a:ext uri="{FF2B5EF4-FFF2-40B4-BE49-F238E27FC236}">
                <a16:creationId xmlns:a16="http://schemas.microsoft.com/office/drawing/2014/main" id="{CFCBCE7B-C613-44F5-9199-11F282CAF084}"/>
              </a:ext>
            </a:extLst>
          </p:cNvPr>
          <p:cNvSpPr>
            <a:spLocks noChangeShapeType="1"/>
          </p:cNvSpPr>
          <p:nvPr/>
        </p:nvSpPr>
        <p:spPr bwMode="auto">
          <a:xfrm>
            <a:off x="3219450" y="1947863"/>
            <a:ext cx="1588" cy="588962"/>
          </a:xfrm>
          <a:prstGeom prst="line">
            <a:avLst/>
          </a:prstGeom>
          <a:noFill/>
          <a:ln w="9525">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225" name="Line 163">
            <a:extLst>
              <a:ext uri="{FF2B5EF4-FFF2-40B4-BE49-F238E27FC236}">
                <a16:creationId xmlns:a16="http://schemas.microsoft.com/office/drawing/2014/main" id="{A738ADBB-FB84-42FA-ACC7-8C5637D8985D}"/>
              </a:ext>
            </a:extLst>
          </p:cNvPr>
          <p:cNvSpPr>
            <a:spLocks noChangeShapeType="1"/>
          </p:cNvSpPr>
          <p:nvPr/>
        </p:nvSpPr>
        <p:spPr bwMode="auto">
          <a:xfrm>
            <a:off x="2987675" y="2136775"/>
            <a:ext cx="454025" cy="1588"/>
          </a:xfrm>
          <a:prstGeom prst="line">
            <a:avLst/>
          </a:prstGeom>
          <a:noFill/>
          <a:ln w="9525">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226" name="Rectangle 168">
            <a:extLst>
              <a:ext uri="{FF2B5EF4-FFF2-40B4-BE49-F238E27FC236}">
                <a16:creationId xmlns:a16="http://schemas.microsoft.com/office/drawing/2014/main" id="{456E96C3-7BF8-4B71-8AB1-3B748987907E}"/>
              </a:ext>
            </a:extLst>
          </p:cNvPr>
          <p:cNvSpPr>
            <a:spLocks noChangeArrowheads="1"/>
          </p:cNvSpPr>
          <p:nvPr/>
        </p:nvSpPr>
        <p:spPr bwMode="auto">
          <a:xfrm>
            <a:off x="3567113" y="1495425"/>
            <a:ext cx="777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F</a:t>
            </a:r>
            <a:endParaRPr lang="en-US" altLang="en-US">
              <a:latin typeface="Times New Roman" panose="02020603050405020304" pitchFamily="18" charset="0"/>
            </a:endParaRPr>
          </a:p>
        </p:txBody>
      </p:sp>
      <p:sp>
        <p:nvSpPr>
          <p:cNvPr id="50227" name="Rectangle 169">
            <a:extLst>
              <a:ext uri="{FF2B5EF4-FFF2-40B4-BE49-F238E27FC236}">
                <a16:creationId xmlns:a16="http://schemas.microsoft.com/office/drawing/2014/main" id="{13AE907E-5F0F-4E55-9642-C91052C5B987}"/>
              </a:ext>
            </a:extLst>
          </p:cNvPr>
          <p:cNvSpPr>
            <a:spLocks noChangeArrowheads="1"/>
          </p:cNvSpPr>
          <p:nvPr/>
        </p:nvSpPr>
        <p:spPr bwMode="auto">
          <a:xfrm>
            <a:off x="2803525" y="1477963"/>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x</a:t>
            </a:r>
            <a:endParaRPr lang="en-US" altLang="en-US">
              <a:latin typeface="Times New Roman" panose="02020603050405020304" pitchFamily="18" charset="0"/>
            </a:endParaRPr>
          </a:p>
        </p:txBody>
      </p:sp>
      <p:grpSp>
        <p:nvGrpSpPr>
          <p:cNvPr id="50228" name="Group 244">
            <a:extLst>
              <a:ext uri="{FF2B5EF4-FFF2-40B4-BE49-F238E27FC236}">
                <a16:creationId xmlns:a16="http://schemas.microsoft.com/office/drawing/2014/main" id="{1CEDB67C-4D0D-4FD9-8111-995BE1BC04C0}"/>
              </a:ext>
            </a:extLst>
          </p:cNvPr>
          <p:cNvGrpSpPr>
            <a:grpSpLocks/>
          </p:cNvGrpSpPr>
          <p:nvPr/>
        </p:nvGrpSpPr>
        <p:grpSpPr bwMode="auto">
          <a:xfrm>
            <a:off x="6619875" y="1144588"/>
            <a:ext cx="958850" cy="649287"/>
            <a:chOff x="4078" y="768"/>
            <a:chExt cx="604" cy="409"/>
          </a:xfrm>
        </p:grpSpPr>
        <p:sp>
          <p:nvSpPr>
            <p:cNvPr id="50349" name="Freeform 79">
              <a:extLst>
                <a:ext uri="{FF2B5EF4-FFF2-40B4-BE49-F238E27FC236}">
                  <a16:creationId xmlns:a16="http://schemas.microsoft.com/office/drawing/2014/main" id="{F10E1D66-D14A-4207-BDD9-E266E6ED699A}"/>
                </a:ext>
              </a:extLst>
            </p:cNvPr>
            <p:cNvSpPr>
              <a:spLocks/>
            </p:cNvSpPr>
            <p:nvPr/>
          </p:nvSpPr>
          <p:spPr bwMode="auto">
            <a:xfrm>
              <a:off x="4201" y="893"/>
              <a:ext cx="286" cy="284"/>
            </a:xfrm>
            <a:custGeom>
              <a:avLst/>
              <a:gdLst>
                <a:gd name="T0" fmla="*/ 1672446879 w 108"/>
                <a:gd name="T1" fmla="*/ 855202177 h 107"/>
                <a:gd name="T2" fmla="*/ 0 w 108"/>
                <a:gd name="T3" fmla="*/ 1723106028 h 107"/>
                <a:gd name="T4" fmla="*/ 245359901 w 108"/>
                <a:gd name="T5" fmla="*/ 868879959 h 107"/>
                <a:gd name="T6" fmla="*/ 245359901 w 108"/>
                <a:gd name="T7" fmla="*/ 855202177 h 107"/>
                <a:gd name="T8" fmla="*/ 0 w 108"/>
                <a:gd name="T9" fmla="*/ 0 h 107"/>
                <a:gd name="T10" fmla="*/ 1672446879 w 108"/>
                <a:gd name="T11" fmla="*/ 855202177 h 107"/>
                <a:gd name="T12" fmla="*/ 0 60000 65536"/>
                <a:gd name="T13" fmla="*/ 0 60000 65536"/>
                <a:gd name="T14" fmla="*/ 0 60000 65536"/>
                <a:gd name="T15" fmla="*/ 0 60000 65536"/>
                <a:gd name="T16" fmla="*/ 0 60000 65536"/>
                <a:gd name="T17" fmla="*/ 0 60000 65536"/>
                <a:gd name="T18" fmla="*/ 0 w 108"/>
                <a:gd name="T19" fmla="*/ 0 h 107"/>
                <a:gd name="T20" fmla="*/ 108 w 108"/>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08" h="107">
                  <a:moveTo>
                    <a:pt x="108" y="53"/>
                  </a:moveTo>
                  <a:cubicBezTo>
                    <a:pt x="108" y="53"/>
                    <a:pt x="83" y="107"/>
                    <a:pt x="0" y="107"/>
                  </a:cubicBezTo>
                  <a:cubicBezTo>
                    <a:pt x="0" y="107"/>
                    <a:pt x="16" y="101"/>
                    <a:pt x="16" y="54"/>
                  </a:cubicBezTo>
                  <a:cubicBezTo>
                    <a:pt x="16" y="53"/>
                    <a:pt x="16" y="53"/>
                    <a:pt x="16" y="53"/>
                  </a:cubicBezTo>
                  <a:cubicBezTo>
                    <a:pt x="16" y="6"/>
                    <a:pt x="0" y="0"/>
                    <a:pt x="0" y="0"/>
                  </a:cubicBezTo>
                  <a:cubicBezTo>
                    <a:pt x="83" y="0"/>
                    <a:pt x="108" y="53"/>
                    <a:pt x="108" y="53"/>
                  </a:cubicBezTo>
                  <a:close/>
                </a:path>
              </a:pathLst>
            </a:custGeom>
            <a:solidFill>
              <a:srgbClr val="FFFFFF"/>
            </a:solidFill>
            <a:ln w="12700">
              <a:solidFill>
                <a:srgbClr val="0078C1"/>
              </a:solidFill>
              <a:miter lim="800000"/>
              <a:headEnd/>
              <a:tailEnd/>
            </a:ln>
          </p:spPr>
          <p:txBody>
            <a:bodyPr/>
            <a:lstStyle/>
            <a:p>
              <a:endParaRPr lang="pt-BR"/>
            </a:p>
          </p:txBody>
        </p:sp>
        <p:sp>
          <p:nvSpPr>
            <p:cNvPr id="50350" name="Line 80">
              <a:extLst>
                <a:ext uri="{FF2B5EF4-FFF2-40B4-BE49-F238E27FC236}">
                  <a16:creationId xmlns:a16="http://schemas.microsoft.com/office/drawing/2014/main" id="{CEB29A97-C52D-40FB-BB67-E9792322CE91}"/>
                </a:ext>
              </a:extLst>
            </p:cNvPr>
            <p:cNvSpPr>
              <a:spLocks noChangeShapeType="1"/>
            </p:cNvSpPr>
            <p:nvPr/>
          </p:nvSpPr>
          <p:spPr bwMode="auto">
            <a:xfrm>
              <a:off x="4134" y="962"/>
              <a:ext cx="104" cy="1"/>
            </a:xfrm>
            <a:prstGeom prst="line">
              <a:avLst/>
            </a:prstGeom>
            <a:noFill/>
            <a:ln w="1746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351" name="Line 81">
              <a:extLst>
                <a:ext uri="{FF2B5EF4-FFF2-40B4-BE49-F238E27FC236}">
                  <a16:creationId xmlns:a16="http://schemas.microsoft.com/office/drawing/2014/main" id="{2982379A-E5AE-4196-9E1B-D80A111DE275}"/>
                </a:ext>
              </a:extLst>
            </p:cNvPr>
            <p:cNvSpPr>
              <a:spLocks noChangeShapeType="1"/>
            </p:cNvSpPr>
            <p:nvPr/>
          </p:nvSpPr>
          <p:spPr bwMode="auto">
            <a:xfrm>
              <a:off x="4134" y="1105"/>
              <a:ext cx="104" cy="1"/>
            </a:xfrm>
            <a:prstGeom prst="line">
              <a:avLst/>
            </a:prstGeom>
            <a:noFill/>
            <a:ln w="1746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352" name="Line 82">
              <a:extLst>
                <a:ext uri="{FF2B5EF4-FFF2-40B4-BE49-F238E27FC236}">
                  <a16:creationId xmlns:a16="http://schemas.microsoft.com/office/drawing/2014/main" id="{B26949EC-4BB8-44F0-B895-394B84E937D4}"/>
                </a:ext>
              </a:extLst>
            </p:cNvPr>
            <p:cNvSpPr>
              <a:spLocks noChangeShapeType="1"/>
            </p:cNvSpPr>
            <p:nvPr/>
          </p:nvSpPr>
          <p:spPr bwMode="auto">
            <a:xfrm>
              <a:off x="4487" y="1033"/>
              <a:ext cx="119" cy="1"/>
            </a:xfrm>
            <a:prstGeom prst="line">
              <a:avLst/>
            </a:prstGeom>
            <a:noFill/>
            <a:ln w="1746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353" name="Rectangle 164">
              <a:extLst>
                <a:ext uri="{FF2B5EF4-FFF2-40B4-BE49-F238E27FC236}">
                  <a16:creationId xmlns:a16="http://schemas.microsoft.com/office/drawing/2014/main" id="{41741594-47A7-4695-963E-75BF176DEE90}"/>
                </a:ext>
              </a:extLst>
            </p:cNvPr>
            <p:cNvSpPr>
              <a:spLocks noChangeArrowheads="1"/>
            </p:cNvSpPr>
            <p:nvPr/>
          </p:nvSpPr>
          <p:spPr bwMode="auto">
            <a:xfrm>
              <a:off x="4081" y="907"/>
              <a:ext cx="4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x</a:t>
              </a:r>
              <a:endParaRPr lang="en-US" altLang="en-US">
                <a:latin typeface="Times New Roman" panose="02020603050405020304" pitchFamily="18" charset="0"/>
              </a:endParaRPr>
            </a:p>
          </p:txBody>
        </p:sp>
        <p:sp>
          <p:nvSpPr>
            <p:cNvPr id="50354" name="Rectangle 165">
              <a:extLst>
                <a:ext uri="{FF2B5EF4-FFF2-40B4-BE49-F238E27FC236}">
                  <a16:creationId xmlns:a16="http://schemas.microsoft.com/office/drawing/2014/main" id="{DAD58D63-EFE8-47FC-BB20-31C55CB4AB9B}"/>
                </a:ext>
              </a:extLst>
            </p:cNvPr>
            <p:cNvSpPr>
              <a:spLocks noChangeArrowheads="1"/>
            </p:cNvSpPr>
            <p:nvPr/>
          </p:nvSpPr>
          <p:spPr bwMode="auto">
            <a:xfrm>
              <a:off x="4078" y="1050"/>
              <a:ext cx="4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y</a:t>
              </a:r>
              <a:endParaRPr lang="en-US" altLang="en-US">
                <a:latin typeface="Times New Roman" panose="02020603050405020304" pitchFamily="18" charset="0"/>
              </a:endParaRPr>
            </a:p>
          </p:txBody>
        </p:sp>
        <p:sp>
          <p:nvSpPr>
            <p:cNvPr id="50355" name="Rectangle 166">
              <a:extLst>
                <a:ext uri="{FF2B5EF4-FFF2-40B4-BE49-F238E27FC236}">
                  <a16:creationId xmlns:a16="http://schemas.microsoft.com/office/drawing/2014/main" id="{C31E6E4A-BEFE-4B99-90BA-2F2F1A86F010}"/>
                </a:ext>
              </a:extLst>
            </p:cNvPr>
            <p:cNvSpPr>
              <a:spLocks noChangeArrowheads="1"/>
            </p:cNvSpPr>
            <p:nvPr/>
          </p:nvSpPr>
          <p:spPr bwMode="auto">
            <a:xfrm>
              <a:off x="4633" y="995"/>
              <a:ext cx="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F</a:t>
              </a:r>
              <a:endParaRPr lang="en-US" altLang="en-US">
                <a:latin typeface="Times New Roman" panose="02020603050405020304" pitchFamily="18" charset="0"/>
              </a:endParaRPr>
            </a:p>
          </p:txBody>
        </p:sp>
        <p:sp>
          <p:nvSpPr>
            <p:cNvPr id="50356" name="Rectangle 170">
              <a:extLst>
                <a:ext uri="{FF2B5EF4-FFF2-40B4-BE49-F238E27FC236}">
                  <a16:creationId xmlns:a16="http://schemas.microsoft.com/office/drawing/2014/main" id="{1E7BF90E-597B-43FE-AD93-4650BCA57309}"/>
                </a:ext>
              </a:extLst>
            </p:cNvPr>
            <p:cNvSpPr>
              <a:spLocks noChangeArrowheads="1"/>
            </p:cNvSpPr>
            <p:nvPr/>
          </p:nvSpPr>
          <p:spPr bwMode="auto">
            <a:xfrm>
              <a:off x="4317" y="768"/>
              <a:ext cx="12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OR</a:t>
              </a:r>
              <a:endParaRPr lang="en-US" altLang="en-US">
                <a:latin typeface="Times New Roman" panose="02020603050405020304" pitchFamily="18" charset="0"/>
              </a:endParaRPr>
            </a:p>
          </p:txBody>
        </p:sp>
      </p:grpSp>
      <p:sp>
        <p:nvSpPr>
          <p:cNvPr id="50229" name="Rectangle 171">
            <a:extLst>
              <a:ext uri="{FF2B5EF4-FFF2-40B4-BE49-F238E27FC236}">
                <a16:creationId xmlns:a16="http://schemas.microsoft.com/office/drawing/2014/main" id="{C7E4B0F1-4F2D-489B-95C7-A152EA154390}"/>
              </a:ext>
            </a:extLst>
          </p:cNvPr>
          <p:cNvSpPr>
            <a:spLocks noChangeArrowheads="1"/>
          </p:cNvSpPr>
          <p:nvPr/>
        </p:nvSpPr>
        <p:spPr bwMode="auto">
          <a:xfrm>
            <a:off x="3098800" y="1143000"/>
            <a:ext cx="1016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N</a:t>
            </a:r>
            <a:endParaRPr lang="en-US" altLang="en-US">
              <a:latin typeface="Times New Roman" panose="02020603050405020304" pitchFamily="18" charset="0"/>
            </a:endParaRPr>
          </a:p>
        </p:txBody>
      </p:sp>
      <p:sp>
        <p:nvSpPr>
          <p:cNvPr id="50230" name="Rectangle 172">
            <a:extLst>
              <a:ext uri="{FF2B5EF4-FFF2-40B4-BE49-F238E27FC236}">
                <a16:creationId xmlns:a16="http://schemas.microsoft.com/office/drawing/2014/main" id="{395A4B21-253A-499E-A44D-FD319D870BB2}"/>
              </a:ext>
            </a:extLst>
          </p:cNvPr>
          <p:cNvSpPr>
            <a:spLocks noChangeArrowheads="1"/>
          </p:cNvSpPr>
          <p:nvPr/>
        </p:nvSpPr>
        <p:spPr bwMode="auto">
          <a:xfrm>
            <a:off x="3187700" y="1143000"/>
            <a:ext cx="1016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O</a:t>
            </a:r>
            <a:endParaRPr lang="en-US" altLang="en-US">
              <a:latin typeface="Times New Roman" panose="02020603050405020304" pitchFamily="18" charset="0"/>
            </a:endParaRPr>
          </a:p>
        </p:txBody>
      </p:sp>
      <p:sp>
        <p:nvSpPr>
          <p:cNvPr id="50231" name="Rectangle 173">
            <a:extLst>
              <a:ext uri="{FF2B5EF4-FFF2-40B4-BE49-F238E27FC236}">
                <a16:creationId xmlns:a16="http://schemas.microsoft.com/office/drawing/2014/main" id="{B08226DA-B02B-43FA-9CFE-CC75CED41A0F}"/>
              </a:ext>
            </a:extLst>
          </p:cNvPr>
          <p:cNvSpPr>
            <a:spLocks noChangeArrowheads="1"/>
          </p:cNvSpPr>
          <p:nvPr/>
        </p:nvSpPr>
        <p:spPr bwMode="auto">
          <a:xfrm>
            <a:off x="3276600" y="1143000"/>
            <a:ext cx="857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T</a:t>
            </a:r>
            <a:endParaRPr lang="en-US" altLang="en-US">
              <a:latin typeface="Times New Roman" panose="02020603050405020304" pitchFamily="18" charset="0"/>
            </a:endParaRPr>
          </a:p>
        </p:txBody>
      </p:sp>
      <p:grpSp>
        <p:nvGrpSpPr>
          <p:cNvPr id="50232" name="Group 243">
            <a:extLst>
              <a:ext uri="{FF2B5EF4-FFF2-40B4-BE49-F238E27FC236}">
                <a16:creationId xmlns:a16="http://schemas.microsoft.com/office/drawing/2014/main" id="{D4C2DBC0-157D-4449-979D-200FBA5B190A}"/>
              </a:ext>
            </a:extLst>
          </p:cNvPr>
          <p:cNvGrpSpPr>
            <a:grpSpLocks/>
          </p:cNvGrpSpPr>
          <p:nvPr/>
        </p:nvGrpSpPr>
        <p:grpSpPr bwMode="auto">
          <a:xfrm>
            <a:off x="4506913" y="1111250"/>
            <a:ext cx="1084262" cy="649288"/>
            <a:chOff x="4885" y="768"/>
            <a:chExt cx="683" cy="409"/>
          </a:xfrm>
        </p:grpSpPr>
        <p:sp>
          <p:nvSpPr>
            <p:cNvPr id="50341" name="Rectangle 167">
              <a:extLst>
                <a:ext uri="{FF2B5EF4-FFF2-40B4-BE49-F238E27FC236}">
                  <a16:creationId xmlns:a16="http://schemas.microsoft.com/office/drawing/2014/main" id="{FB350893-E85F-41B7-B82D-5136D74D58E8}"/>
                </a:ext>
              </a:extLst>
            </p:cNvPr>
            <p:cNvSpPr>
              <a:spLocks noChangeArrowheads="1"/>
            </p:cNvSpPr>
            <p:nvPr/>
          </p:nvSpPr>
          <p:spPr bwMode="auto">
            <a:xfrm>
              <a:off x="5519" y="995"/>
              <a:ext cx="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F</a:t>
              </a:r>
              <a:endParaRPr lang="en-US" altLang="en-US">
                <a:latin typeface="Times New Roman" panose="02020603050405020304" pitchFamily="18" charset="0"/>
              </a:endParaRPr>
            </a:p>
          </p:txBody>
        </p:sp>
        <p:sp>
          <p:nvSpPr>
            <p:cNvPr id="50342" name="Freeform 174">
              <a:extLst>
                <a:ext uri="{FF2B5EF4-FFF2-40B4-BE49-F238E27FC236}">
                  <a16:creationId xmlns:a16="http://schemas.microsoft.com/office/drawing/2014/main" id="{BA5E0E97-D7A5-4042-A0DE-E39D13D655E3}"/>
                </a:ext>
              </a:extLst>
            </p:cNvPr>
            <p:cNvSpPr>
              <a:spLocks/>
            </p:cNvSpPr>
            <p:nvPr/>
          </p:nvSpPr>
          <p:spPr bwMode="auto">
            <a:xfrm>
              <a:off x="5033" y="890"/>
              <a:ext cx="327" cy="287"/>
            </a:xfrm>
            <a:custGeom>
              <a:avLst/>
              <a:gdLst>
                <a:gd name="T0" fmla="*/ 0 w 123"/>
                <a:gd name="T1" fmla="*/ 1776132223 h 108"/>
                <a:gd name="T2" fmla="*/ 1140997192 w 123"/>
                <a:gd name="T3" fmla="*/ 1776132223 h 108"/>
                <a:gd name="T4" fmla="*/ 2035105670 w 123"/>
                <a:gd name="T5" fmla="*/ 891443602 h 108"/>
                <a:gd name="T6" fmla="*/ 1140997192 w 123"/>
                <a:gd name="T7" fmla="*/ 0 h 108"/>
                <a:gd name="T8" fmla="*/ 0 w 123"/>
                <a:gd name="T9" fmla="*/ 0 h 108"/>
                <a:gd name="T10" fmla="*/ 0 w 123"/>
                <a:gd name="T11" fmla="*/ 1776132223 h 108"/>
                <a:gd name="T12" fmla="*/ 0 60000 65536"/>
                <a:gd name="T13" fmla="*/ 0 60000 65536"/>
                <a:gd name="T14" fmla="*/ 0 60000 65536"/>
                <a:gd name="T15" fmla="*/ 0 60000 65536"/>
                <a:gd name="T16" fmla="*/ 0 60000 65536"/>
                <a:gd name="T17" fmla="*/ 0 60000 65536"/>
                <a:gd name="T18" fmla="*/ 0 w 123"/>
                <a:gd name="T19" fmla="*/ 0 h 108"/>
                <a:gd name="T20" fmla="*/ 123 w 123"/>
                <a:gd name="T21" fmla="*/ 108 h 108"/>
              </a:gdLst>
              <a:ahLst/>
              <a:cxnLst>
                <a:cxn ang="T12">
                  <a:pos x="T0" y="T1"/>
                </a:cxn>
                <a:cxn ang="T13">
                  <a:pos x="T2" y="T3"/>
                </a:cxn>
                <a:cxn ang="T14">
                  <a:pos x="T4" y="T5"/>
                </a:cxn>
                <a:cxn ang="T15">
                  <a:pos x="T6" y="T7"/>
                </a:cxn>
                <a:cxn ang="T16">
                  <a:pos x="T8" y="T9"/>
                </a:cxn>
                <a:cxn ang="T17">
                  <a:pos x="T10" y="T11"/>
                </a:cxn>
              </a:cxnLst>
              <a:rect l="T18" t="T19" r="T20" b="T21"/>
              <a:pathLst>
                <a:path w="123" h="108">
                  <a:moveTo>
                    <a:pt x="0" y="108"/>
                  </a:moveTo>
                  <a:cubicBezTo>
                    <a:pt x="69" y="108"/>
                    <a:pt x="69" y="108"/>
                    <a:pt x="69" y="108"/>
                  </a:cubicBezTo>
                  <a:cubicBezTo>
                    <a:pt x="99" y="108"/>
                    <a:pt x="123" y="84"/>
                    <a:pt x="123" y="54"/>
                  </a:cubicBezTo>
                  <a:cubicBezTo>
                    <a:pt x="123" y="24"/>
                    <a:pt x="99" y="0"/>
                    <a:pt x="69" y="0"/>
                  </a:cubicBezTo>
                  <a:cubicBezTo>
                    <a:pt x="0" y="0"/>
                    <a:pt x="0" y="0"/>
                    <a:pt x="0" y="0"/>
                  </a:cubicBezTo>
                  <a:lnTo>
                    <a:pt x="0" y="108"/>
                  </a:lnTo>
                  <a:close/>
                </a:path>
              </a:pathLst>
            </a:custGeom>
            <a:solidFill>
              <a:srgbClr val="FFFFFF"/>
            </a:solidFill>
            <a:ln w="12700">
              <a:solidFill>
                <a:srgbClr val="0078C1"/>
              </a:solidFill>
              <a:miter lim="800000"/>
              <a:headEnd/>
              <a:tailEnd/>
            </a:ln>
          </p:spPr>
          <p:txBody>
            <a:bodyPr/>
            <a:lstStyle/>
            <a:p>
              <a:endParaRPr lang="pt-BR"/>
            </a:p>
          </p:txBody>
        </p:sp>
        <p:sp>
          <p:nvSpPr>
            <p:cNvPr id="50343" name="Line 175">
              <a:extLst>
                <a:ext uri="{FF2B5EF4-FFF2-40B4-BE49-F238E27FC236}">
                  <a16:creationId xmlns:a16="http://schemas.microsoft.com/office/drawing/2014/main" id="{BC9E23A5-8AD0-428D-A681-6434445D93B2}"/>
                </a:ext>
              </a:extLst>
            </p:cNvPr>
            <p:cNvSpPr>
              <a:spLocks noChangeShapeType="1"/>
            </p:cNvSpPr>
            <p:nvPr/>
          </p:nvSpPr>
          <p:spPr bwMode="auto">
            <a:xfrm>
              <a:off x="4941" y="962"/>
              <a:ext cx="90" cy="1"/>
            </a:xfrm>
            <a:prstGeom prst="line">
              <a:avLst/>
            </a:prstGeom>
            <a:noFill/>
            <a:ln w="1746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344" name="Line 176">
              <a:extLst>
                <a:ext uri="{FF2B5EF4-FFF2-40B4-BE49-F238E27FC236}">
                  <a16:creationId xmlns:a16="http://schemas.microsoft.com/office/drawing/2014/main" id="{4E903B90-E217-436B-B2AD-37CC4F88E83C}"/>
                </a:ext>
              </a:extLst>
            </p:cNvPr>
            <p:cNvSpPr>
              <a:spLocks noChangeShapeType="1"/>
            </p:cNvSpPr>
            <p:nvPr/>
          </p:nvSpPr>
          <p:spPr bwMode="auto">
            <a:xfrm>
              <a:off x="5360" y="1033"/>
              <a:ext cx="132" cy="1"/>
            </a:xfrm>
            <a:prstGeom prst="line">
              <a:avLst/>
            </a:prstGeom>
            <a:noFill/>
            <a:ln w="1746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345" name="Line 177">
              <a:extLst>
                <a:ext uri="{FF2B5EF4-FFF2-40B4-BE49-F238E27FC236}">
                  <a16:creationId xmlns:a16="http://schemas.microsoft.com/office/drawing/2014/main" id="{6CA3D046-84A0-415B-90ED-E48734E03223}"/>
                </a:ext>
              </a:extLst>
            </p:cNvPr>
            <p:cNvSpPr>
              <a:spLocks noChangeShapeType="1"/>
            </p:cNvSpPr>
            <p:nvPr/>
          </p:nvSpPr>
          <p:spPr bwMode="auto">
            <a:xfrm>
              <a:off x="4941" y="1105"/>
              <a:ext cx="90" cy="1"/>
            </a:xfrm>
            <a:prstGeom prst="line">
              <a:avLst/>
            </a:prstGeom>
            <a:noFill/>
            <a:ln w="1746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346" name="Rectangle 178">
              <a:extLst>
                <a:ext uri="{FF2B5EF4-FFF2-40B4-BE49-F238E27FC236}">
                  <a16:creationId xmlns:a16="http://schemas.microsoft.com/office/drawing/2014/main" id="{AB59AEAF-A1C0-4BE1-BB47-AC7101449AA3}"/>
                </a:ext>
              </a:extLst>
            </p:cNvPr>
            <p:cNvSpPr>
              <a:spLocks noChangeArrowheads="1"/>
            </p:cNvSpPr>
            <p:nvPr/>
          </p:nvSpPr>
          <p:spPr bwMode="auto">
            <a:xfrm>
              <a:off x="4886" y="908"/>
              <a:ext cx="4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x</a:t>
              </a:r>
              <a:endParaRPr lang="en-US" altLang="en-US">
                <a:latin typeface="Times New Roman" panose="02020603050405020304" pitchFamily="18" charset="0"/>
              </a:endParaRPr>
            </a:p>
          </p:txBody>
        </p:sp>
        <p:sp>
          <p:nvSpPr>
            <p:cNvPr id="50347" name="Rectangle 179">
              <a:extLst>
                <a:ext uri="{FF2B5EF4-FFF2-40B4-BE49-F238E27FC236}">
                  <a16:creationId xmlns:a16="http://schemas.microsoft.com/office/drawing/2014/main" id="{5964F898-79C2-446A-9C64-EEEEC6252FD9}"/>
                </a:ext>
              </a:extLst>
            </p:cNvPr>
            <p:cNvSpPr>
              <a:spLocks noChangeArrowheads="1"/>
            </p:cNvSpPr>
            <p:nvPr/>
          </p:nvSpPr>
          <p:spPr bwMode="auto">
            <a:xfrm>
              <a:off x="4885" y="1051"/>
              <a:ext cx="4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y</a:t>
              </a:r>
              <a:endParaRPr lang="en-US" altLang="en-US">
                <a:latin typeface="Times New Roman" panose="02020603050405020304" pitchFamily="18" charset="0"/>
              </a:endParaRPr>
            </a:p>
          </p:txBody>
        </p:sp>
        <p:sp>
          <p:nvSpPr>
            <p:cNvPr id="50348" name="Rectangle 180">
              <a:extLst>
                <a:ext uri="{FF2B5EF4-FFF2-40B4-BE49-F238E27FC236}">
                  <a16:creationId xmlns:a16="http://schemas.microsoft.com/office/drawing/2014/main" id="{448EBC32-BB1C-4D9E-BE02-BE86920DB7D1}"/>
                </a:ext>
              </a:extLst>
            </p:cNvPr>
            <p:cNvSpPr>
              <a:spLocks noChangeArrowheads="1"/>
            </p:cNvSpPr>
            <p:nvPr/>
          </p:nvSpPr>
          <p:spPr bwMode="auto">
            <a:xfrm>
              <a:off x="5131" y="768"/>
              <a:ext cx="19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AND</a:t>
              </a:r>
              <a:endParaRPr lang="en-US" altLang="en-US">
                <a:latin typeface="Times New Roman" panose="02020603050405020304" pitchFamily="18" charset="0"/>
              </a:endParaRPr>
            </a:p>
          </p:txBody>
        </p:sp>
      </p:grpSp>
      <p:sp>
        <p:nvSpPr>
          <p:cNvPr id="50233" name="Line 197">
            <a:extLst>
              <a:ext uri="{FF2B5EF4-FFF2-40B4-BE49-F238E27FC236}">
                <a16:creationId xmlns:a16="http://schemas.microsoft.com/office/drawing/2014/main" id="{67BF3600-BFF7-43CC-8759-B29514986B2D}"/>
              </a:ext>
            </a:extLst>
          </p:cNvPr>
          <p:cNvSpPr>
            <a:spLocks noChangeShapeType="1"/>
          </p:cNvSpPr>
          <p:nvPr/>
        </p:nvSpPr>
        <p:spPr bwMode="auto">
          <a:xfrm>
            <a:off x="2730500" y="3792538"/>
            <a:ext cx="227013" cy="1587"/>
          </a:xfrm>
          <a:prstGeom prst="line">
            <a:avLst/>
          </a:prstGeom>
          <a:noFill/>
          <a:ln w="17463">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234" name="Line 198">
            <a:extLst>
              <a:ext uri="{FF2B5EF4-FFF2-40B4-BE49-F238E27FC236}">
                <a16:creationId xmlns:a16="http://schemas.microsoft.com/office/drawing/2014/main" id="{BFE78079-16F2-499C-BAFD-BF2115565963}"/>
              </a:ext>
            </a:extLst>
          </p:cNvPr>
          <p:cNvSpPr>
            <a:spLocks noChangeShapeType="1"/>
          </p:cNvSpPr>
          <p:nvPr/>
        </p:nvSpPr>
        <p:spPr bwMode="auto">
          <a:xfrm>
            <a:off x="3340100" y="4348163"/>
            <a:ext cx="1588" cy="55562"/>
          </a:xfrm>
          <a:prstGeom prst="line">
            <a:avLst/>
          </a:prstGeom>
          <a:noFill/>
          <a:ln w="4763">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235" name="Line 199">
            <a:extLst>
              <a:ext uri="{FF2B5EF4-FFF2-40B4-BE49-F238E27FC236}">
                <a16:creationId xmlns:a16="http://schemas.microsoft.com/office/drawing/2014/main" id="{AE690F70-7A8B-477D-941E-D2277CCB8924}"/>
              </a:ext>
            </a:extLst>
          </p:cNvPr>
          <p:cNvSpPr>
            <a:spLocks noChangeShapeType="1"/>
          </p:cNvSpPr>
          <p:nvPr/>
        </p:nvSpPr>
        <p:spPr bwMode="auto">
          <a:xfrm>
            <a:off x="3252788" y="4403725"/>
            <a:ext cx="176212" cy="1588"/>
          </a:xfrm>
          <a:prstGeom prst="line">
            <a:avLst/>
          </a:prstGeom>
          <a:noFill/>
          <a:ln w="17463">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236" name="Line 200">
            <a:extLst>
              <a:ext uri="{FF2B5EF4-FFF2-40B4-BE49-F238E27FC236}">
                <a16:creationId xmlns:a16="http://schemas.microsoft.com/office/drawing/2014/main" id="{278A597E-3027-4E00-B405-AE053A04DFDB}"/>
              </a:ext>
            </a:extLst>
          </p:cNvPr>
          <p:cNvSpPr>
            <a:spLocks noChangeShapeType="1"/>
          </p:cNvSpPr>
          <p:nvPr/>
        </p:nvSpPr>
        <p:spPr bwMode="auto">
          <a:xfrm>
            <a:off x="3286125" y="4437063"/>
            <a:ext cx="109538" cy="1587"/>
          </a:xfrm>
          <a:prstGeom prst="line">
            <a:avLst/>
          </a:prstGeom>
          <a:noFill/>
          <a:ln w="17463">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237" name="Line 201">
            <a:extLst>
              <a:ext uri="{FF2B5EF4-FFF2-40B4-BE49-F238E27FC236}">
                <a16:creationId xmlns:a16="http://schemas.microsoft.com/office/drawing/2014/main" id="{D2A0FA2C-605B-46EF-8D68-8447EFEAABEC}"/>
              </a:ext>
            </a:extLst>
          </p:cNvPr>
          <p:cNvSpPr>
            <a:spLocks noChangeShapeType="1"/>
          </p:cNvSpPr>
          <p:nvPr/>
        </p:nvSpPr>
        <p:spPr bwMode="auto">
          <a:xfrm>
            <a:off x="3316288" y="4467225"/>
            <a:ext cx="49212" cy="1588"/>
          </a:xfrm>
          <a:prstGeom prst="line">
            <a:avLst/>
          </a:prstGeom>
          <a:noFill/>
          <a:ln w="17463">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238" name="Line 202">
            <a:extLst>
              <a:ext uri="{FF2B5EF4-FFF2-40B4-BE49-F238E27FC236}">
                <a16:creationId xmlns:a16="http://schemas.microsoft.com/office/drawing/2014/main" id="{CE16576E-4663-4128-86EC-72C5E6F430FB}"/>
              </a:ext>
            </a:extLst>
          </p:cNvPr>
          <p:cNvSpPr>
            <a:spLocks noChangeShapeType="1"/>
          </p:cNvSpPr>
          <p:nvPr/>
        </p:nvSpPr>
        <p:spPr bwMode="auto">
          <a:xfrm>
            <a:off x="3336925" y="3787775"/>
            <a:ext cx="252413" cy="1588"/>
          </a:xfrm>
          <a:prstGeom prst="line">
            <a:avLst/>
          </a:prstGeom>
          <a:noFill/>
          <a:ln w="17463">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239" name="Line 203">
            <a:extLst>
              <a:ext uri="{FF2B5EF4-FFF2-40B4-BE49-F238E27FC236}">
                <a16:creationId xmlns:a16="http://schemas.microsoft.com/office/drawing/2014/main" id="{13B3EA3B-6189-4902-A463-3E84B0C9C0B3}"/>
              </a:ext>
            </a:extLst>
          </p:cNvPr>
          <p:cNvSpPr>
            <a:spLocks noChangeShapeType="1"/>
          </p:cNvSpPr>
          <p:nvPr/>
        </p:nvSpPr>
        <p:spPr bwMode="auto">
          <a:xfrm flipV="1">
            <a:off x="3159125" y="3359150"/>
            <a:ext cx="1588" cy="234950"/>
          </a:xfrm>
          <a:prstGeom prst="line">
            <a:avLst/>
          </a:prstGeom>
          <a:noFill/>
          <a:ln w="17463">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240" name="Freeform 204">
            <a:extLst>
              <a:ext uri="{FF2B5EF4-FFF2-40B4-BE49-F238E27FC236}">
                <a16:creationId xmlns:a16="http://schemas.microsoft.com/office/drawing/2014/main" id="{9C94B4E1-8582-4628-B59A-E0BC8B59C7E3}"/>
              </a:ext>
            </a:extLst>
          </p:cNvPr>
          <p:cNvSpPr>
            <a:spLocks/>
          </p:cNvSpPr>
          <p:nvPr/>
        </p:nvSpPr>
        <p:spPr bwMode="auto">
          <a:xfrm>
            <a:off x="2962275" y="3476625"/>
            <a:ext cx="196850" cy="627063"/>
          </a:xfrm>
          <a:custGeom>
            <a:avLst/>
            <a:gdLst>
              <a:gd name="T0" fmla="*/ 2147483646 w 124"/>
              <a:gd name="T1" fmla="*/ 2147483646 h 395"/>
              <a:gd name="T2" fmla="*/ 0 w 124"/>
              <a:gd name="T3" fmla="*/ 2147483646 h 395"/>
              <a:gd name="T4" fmla="*/ 0 w 124"/>
              <a:gd name="T5" fmla="*/ 0 h 395"/>
              <a:gd name="T6" fmla="*/ 2147483646 w 124"/>
              <a:gd name="T7" fmla="*/ 0 h 395"/>
              <a:gd name="T8" fmla="*/ 0 60000 65536"/>
              <a:gd name="T9" fmla="*/ 0 60000 65536"/>
              <a:gd name="T10" fmla="*/ 0 60000 65536"/>
              <a:gd name="T11" fmla="*/ 0 60000 65536"/>
              <a:gd name="T12" fmla="*/ 0 w 124"/>
              <a:gd name="T13" fmla="*/ 0 h 395"/>
              <a:gd name="T14" fmla="*/ 124 w 124"/>
              <a:gd name="T15" fmla="*/ 395 h 395"/>
            </a:gdLst>
            <a:ahLst/>
            <a:cxnLst>
              <a:cxn ang="T8">
                <a:pos x="T0" y="T1"/>
              </a:cxn>
              <a:cxn ang="T9">
                <a:pos x="T2" y="T3"/>
              </a:cxn>
              <a:cxn ang="T10">
                <a:pos x="T4" y="T5"/>
              </a:cxn>
              <a:cxn ang="T11">
                <a:pos x="T6" y="T7"/>
              </a:cxn>
            </a:cxnLst>
            <a:rect l="T12" t="T13" r="T14" b="T15"/>
            <a:pathLst>
              <a:path w="124" h="395">
                <a:moveTo>
                  <a:pt x="122" y="395"/>
                </a:moveTo>
                <a:lnTo>
                  <a:pt x="0" y="395"/>
                </a:lnTo>
                <a:lnTo>
                  <a:pt x="0" y="0"/>
                </a:lnTo>
                <a:lnTo>
                  <a:pt x="124" y="0"/>
                </a:lnTo>
              </a:path>
            </a:pathLst>
          </a:custGeom>
          <a:noFill/>
          <a:ln w="17463">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50241" name="Freeform 205">
            <a:extLst>
              <a:ext uri="{FF2B5EF4-FFF2-40B4-BE49-F238E27FC236}">
                <a16:creationId xmlns:a16="http://schemas.microsoft.com/office/drawing/2014/main" id="{ADB98DF8-C1DF-42CE-81B8-432B1CC36686}"/>
              </a:ext>
            </a:extLst>
          </p:cNvPr>
          <p:cNvSpPr>
            <a:spLocks/>
          </p:cNvSpPr>
          <p:nvPr/>
        </p:nvSpPr>
        <p:spPr bwMode="auto">
          <a:xfrm>
            <a:off x="3219450" y="3081338"/>
            <a:ext cx="120650" cy="1325562"/>
          </a:xfrm>
          <a:custGeom>
            <a:avLst/>
            <a:gdLst>
              <a:gd name="T0" fmla="*/ 2147483646 w 76"/>
              <a:gd name="T1" fmla="*/ 2147483646 h 835"/>
              <a:gd name="T2" fmla="*/ 2147483646 w 76"/>
              <a:gd name="T3" fmla="*/ 2147483646 h 835"/>
              <a:gd name="T4" fmla="*/ 0 w 76"/>
              <a:gd name="T5" fmla="*/ 2147483646 h 835"/>
              <a:gd name="T6" fmla="*/ 0 w 76"/>
              <a:gd name="T7" fmla="*/ 2147483646 h 835"/>
              <a:gd name="T8" fmla="*/ 2147483646 w 76"/>
              <a:gd name="T9" fmla="*/ 2147483646 h 835"/>
              <a:gd name="T10" fmla="*/ 2147483646 w 76"/>
              <a:gd name="T11" fmla="*/ 2147483646 h 835"/>
              <a:gd name="T12" fmla="*/ 2147483646 w 76"/>
              <a:gd name="T13" fmla="*/ 2147483646 h 835"/>
              <a:gd name="T14" fmla="*/ 0 w 76"/>
              <a:gd name="T15" fmla="*/ 2147483646 h 835"/>
              <a:gd name="T16" fmla="*/ 0 w 76"/>
              <a:gd name="T17" fmla="*/ 2147483646 h 835"/>
              <a:gd name="T18" fmla="*/ 2147483646 w 76"/>
              <a:gd name="T19" fmla="*/ 2147483646 h 835"/>
              <a:gd name="T20" fmla="*/ 2147483646 w 76"/>
              <a:gd name="T21" fmla="*/ 0 h 8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835"/>
              <a:gd name="T35" fmla="*/ 76 w 76"/>
              <a:gd name="T36" fmla="*/ 835 h 8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835">
                <a:moveTo>
                  <a:pt x="76" y="835"/>
                </a:moveTo>
                <a:lnTo>
                  <a:pt x="76" y="713"/>
                </a:lnTo>
                <a:lnTo>
                  <a:pt x="0" y="713"/>
                </a:lnTo>
                <a:lnTo>
                  <a:pt x="0" y="575"/>
                </a:lnTo>
                <a:lnTo>
                  <a:pt x="76" y="575"/>
                </a:lnTo>
                <a:lnTo>
                  <a:pt x="76" y="318"/>
                </a:lnTo>
                <a:lnTo>
                  <a:pt x="0" y="318"/>
                </a:lnTo>
                <a:lnTo>
                  <a:pt x="0" y="180"/>
                </a:lnTo>
                <a:lnTo>
                  <a:pt x="76" y="180"/>
                </a:lnTo>
                <a:lnTo>
                  <a:pt x="76" y="0"/>
                </a:lnTo>
              </a:path>
            </a:pathLst>
          </a:custGeom>
          <a:noFill/>
          <a:ln w="17463">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50242" name="Line 206">
            <a:extLst>
              <a:ext uri="{FF2B5EF4-FFF2-40B4-BE49-F238E27FC236}">
                <a16:creationId xmlns:a16="http://schemas.microsoft.com/office/drawing/2014/main" id="{F46C477B-9FCD-44E7-8C01-9DC37B8289A8}"/>
              </a:ext>
            </a:extLst>
          </p:cNvPr>
          <p:cNvSpPr>
            <a:spLocks noChangeShapeType="1"/>
          </p:cNvSpPr>
          <p:nvPr/>
        </p:nvSpPr>
        <p:spPr bwMode="auto">
          <a:xfrm>
            <a:off x="3159125" y="3986213"/>
            <a:ext cx="1588" cy="236537"/>
          </a:xfrm>
          <a:prstGeom prst="line">
            <a:avLst/>
          </a:prstGeom>
          <a:noFill/>
          <a:ln w="17463">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243" name="Freeform 207">
            <a:extLst>
              <a:ext uri="{FF2B5EF4-FFF2-40B4-BE49-F238E27FC236}">
                <a16:creationId xmlns:a16="http://schemas.microsoft.com/office/drawing/2014/main" id="{64E1DB50-E29F-401D-A0F7-E8A6A6F19640}"/>
              </a:ext>
            </a:extLst>
          </p:cNvPr>
          <p:cNvSpPr>
            <a:spLocks/>
          </p:cNvSpPr>
          <p:nvPr/>
        </p:nvSpPr>
        <p:spPr bwMode="auto">
          <a:xfrm>
            <a:off x="3306763" y="3013075"/>
            <a:ext cx="63500" cy="68263"/>
          </a:xfrm>
          <a:custGeom>
            <a:avLst/>
            <a:gdLst>
              <a:gd name="T0" fmla="*/ 2147483646 w 40"/>
              <a:gd name="T1" fmla="*/ 0 h 43"/>
              <a:gd name="T2" fmla="*/ 2147483646 w 40"/>
              <a:gd name="T3" fmla="*/ 2147483646 h 43"/>
              <a:gd name="T4" fmla="*/ 0 w 40"/>
              <a:gd name="T5" fmla="*/ 2147483646 h 43"/>
              <a:gd name="T6" fmla="*/ 2147483646 w 40"/>
              <a:gd name="T7" fmla="*/ 0 h 43"/>
              <a:gd name="T8" fmla="*/ 0 60000 65536"/>
              <a:gd name="T9" fmla="*/ 0 60000 65536"/>
              <a:gd name="T10" fmla="*/ 0 60000 65536"/>
              <a:gd name="T11" fmla="*/ 0 60000 65536"/>
              <a:gd name="T12" fmla="*/ 0 w 40"/>
              <a:gd name="T13" fmla="*/ 0 h 43"/>
              <a:gd name="T14" fmla="*/ 40 w 40"/>
              <a:gd name="T15" fmla="*/ 43 h 43"/>
            </a:gdLst>
            <a:ahLst/>
            <a:cxnLst>
              <a:cxn ang="T8">
                <a:pos x="T0" y="T1"/>
              </a:cxn>
              <a:cxn ang="T9">
                <a:pos x="T2" y="T3"/>
              </a:cxn>
              <a:cxn ang="T10">
                <a:pos x="T4" y="T5"/>
              </a:cxn>
              <a:cxn ang="T11">
                <a:pos x="T6" y="T7"/>
              </a:cxn>
            </a:cxnLst>
            <a:rect l="T12" t="T13" r="T14" b="T15"/>
            <a:pathLst>
              <a:path w="40" h="43">
                <a:moveTo>
                  <a:pt x="21" y="0"/>
                </a:moveTo>
                <a:lnTo>
                  <a:pt x="40" y="43"/>
                </a:lnTo>
                <a:lnTo>
                  <a:pt x="0" y="43"/>
                </a:lnTo>
                <a:lnTo>
                  <a:pt x="21" y="0"/>
                </a:lnTo>
                <a:close/>
              </a:path>
            </a:pathLst>
          </a:custGeom>
          <a:solidFill>
            <a:srgbClr val="FFFFFF"/>
          </a:solidFill>
          <a:ln w="9525">
            <a:solidFill>
              <a:srgbClr val="0078C1"/>
            </a:solidFill>
            <a:miter lim="800000"/>
            <a:headEnd/>
            <a:tailEnd/>
          </a:ln>
        </p:spPr>
        <p:txBody>
          <a:bodyPr/>
          <a:lstStyle/>
          <a:p>
            <a:endParaRPr lang="pt-BR"/>
          </a:p>
        </p:txBody>
      </p:sp>
      <p:sp>
        <p:nvSpPr>
          <p:cNvPr id="50244" name="Rectangle 208">
            <a:extLst>
              <a:ext uri="{FF2B5EF4-FFF2-40B4-BE49-F238E27FC236}">
                <a16:creationId xmlns:a16="http://schemas.microsoft.com/office/drawing/2014/main" id="{80365120-0135-49A0-A97F-1C7269C21FC6}"/>
              </a:ext>
            </a:extLst>
          </p:cNvPr>
          <p:cNvSpPr>
            <a:spLocks noChangeArrowheads="1"/>
          </p:cNvSpPr>
          <p:nvPr/>
        </p:nvSpPr>
        <p:spPr bwMode="auto">
          <a:xfrm>
            <a:off x="3192463" y="2984500"/>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50245" name="Rectangle 209">
            <a:extLst>
              <a:ext uri="{FF2B5EF4-FFF2-40B4-BE49-F238E27FC236}">
                <a16:creationId xmlns:a16="http://schemas.microsoft.com/office/drawing/2014/main" id="{CCF71CAC-0C68-4F0A-AE68-B4C01D411A3B}"/>
              </a:ext>
            </a:extLst>
          </p:cNvPr>
          <p:cNvSpPr>
            <a:spLocks noChangeArrowheads="1"/>
          </p:cNvSpPr>
          <p:nvPr/>
        </p:nvSpPr>
        <p:spPr bwMode="auto">
          <a:xfrm>
            <a:off x="3140075" y="4338638"/>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50246" name="Rectangle 210">
            <a:extLst>
              <a:ext uri="{FF2B5EF4-FFF2-40B4-BE49-F238E27FC236}">
                <a16:creationId xmlns:a16="http://schemas.microsoft.com/office/drawing/2014/main" id="{76BDE182-9E13-485A-87FC-DF3A38AEB610}"/>
              </a:ext>
            </a:extLst>
          </p:cNvPr>
          <p:cNvSpPr>
            <a:spLocks noChangeArrowheads="1"/>
          </p:cNvSpPr>
          <p:nvPr/>
        </p:nvSpPr>
        <p:spPr bwMode="auto">
          <a:xfrm>
            <a:off x="3624263" y="3721100"/>
            <a:ext cx="777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F</a:t>
            </a:r>
            <a:endParaRPr lang="en-US" altLang="en-US">
              <a:latin typeface="Times New Roman" panose="02020603050405020304" pitchFamily="18" charset="0"/>
            </a:endParaRPr>
          </a:p>
        </p:txBody>
      </p:sp>
      <p:sp>
        <p:nvSpPr>
          <p:cNvPr id="50247" name="Rectangle 211">
            <a:extLst>
              <a:ext uri="{FF2B5EF4-FFF2-40B4-BE49-F238E27FC236}">
                <a16:creationId xmlns:a16="http://schemas.microsoft.com/office/drawing/2014/main" id="{E8F17DED-186A-45FE-91AB-66D684B8CB64}"/>
              </a:ext>
            </a:extLst>
          </p:cNvPr>
          <p:cNvSpPr>
            <a:spLocks noChangeArrowheads="1"/>
          </p:cNvSpPr>
          <p:nvPr/>
        </p:nvSpPr>
        <p:spPr bwMode="auto">
          <a:xfrm>
            <a:off x="2598738" y="3709988"/>
            <a:ext cx="777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b="1">
                <a:solidFill>
                  <a:srgbClr val="000000"/>
                </a:solidFill>
                <a:latin typeface="Myriad Roman" charset="0"/>
              </a:rPr>
              <a:t>x</a:t>
            </a:r>
            <a:endParaRPr lang="en-US" altLang="en-US" b="1">
              <a:latin typeface="Times New Roman" panose="02020603050405020304" pitchFamily="18" charset="0"/>
            </a:endParaRPr>
          </a:p>
        </p:txBody>
      </p:sp>
      <p:sp>
        <p:nvSpPr>
          <p:cNvPr id="50248" name="Oval 212">
            <a:extLst>
              <a:ext uri="{FF2B5EF4-FFF2-40B4-BE49-F238E27FC236}">
                <a16:creationId xmlns:a16="http://schemas.microsoft.com/office/drawing/2014/main" id="{8A9F4171-9A12-46FF-99C6-4CE5896D308A}"/>
              </a:ext>
            </a:extLst>
          </p:cNvPr>
          <p:cNvSpPr>
            <a:spLocks noChangeArrowheads="1"/>
          </p:cNvSpPr>
          <p:nvPr/>
        </p:nvSpPr>
        <p:spPr bwMode="auto">
          <a:xfrm>
            <a:off x="3087688" y="3443288"/>
            <a:ext cx="63500" cy="66675"/>
          </a:xfrm>
          <a:prstGeom prst="ellipse">
            <a:avLst/>
          </a:prstGeom>
          <a:solidFill>
            <a:srgbClr val="FFFFFF"/>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50249" name="Oval 213">
            <a:extLst>
              <a:ext uri="{FF2B5EF4-FFF2-40B4-BE49-F238E27FC236}">
                <a16:creationId xmlns:a16="http://schemas.microsoft.com/office/drawing/2014/main" id="{A8616FF1-7E78-4BF5-AC26-DBE067FFD1FE}"/>
              </a:ext>
            </a:extLst>
          </p:cNvPr>
          <p:cNvSpPr>
            <a:spLocks noChangeArrowheads="1"/>
          </p:cNvSpPr>
          <p:nvPr/>
        </p:nvSpPr>
        <p:spPr bwMode="auto">
          <a:xfrm>
            <a:off x="2927350" y="3763963"/>
            <a:ext cx="63500" cy="61912"/>
          </a:xfrm>
          <a:prstGeom prst="ellipse">
            <a:avLst/>
          </a:prstGeom>
          <a:solidFill>
            <a:srgbClr val="0078C1"/>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50250" name="Line 214">
            <a:extLst>
              <a:ext uri="{FF2B5EF4-FFF2-40B4-BE49-F238E27FC236}">
                <a16:creationId xmlns:a16="http://schemas.microsoft.com/office/drawing/2014/main" id="{D36C65F5-B1DB-4935-BA02-B85BD560CAB6}"/>
              </a:ext>
            </a:extLst>
          </p:cNvPr>
          <p:cNvSpPr>
            <a:spLocks noChangeShapeType="1"/>
          </p:cNvSpPr>
          <p:nvPr/>
        </p:nvSpPr>
        <p:spPr bwMode="auto">
          <a:xfrm>
            <a:off x="3362325" y="1563688"/>
            <a:ext cx="163513" cy="1587"/>
          </a:xfrm>
          <a:prstGeom prst="line">
            <a:avLst/>
          </a:prstGeom>
          <a:noFill/>
          <a:ln w="1746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251" name="Line 215">
            <a:extLst>
              <a:ext uri="{FF2B5EF4-FFF2-40B4-BE49-F238E27FC236}">
                <a16:creationId xmlns:a16="http://schemas.microsoft.com/office/drawing/2014/main" id="{E93FAB94-FB09-4596-B53B-06167C83C107}"/>
              </a:ext>
            </a:extLst>
          </p:cNvPr>
          <p:cNvSpPr>
            <a:spLocks noChangeShapeType="1"/>
          </p:cNvSpPr>
          <p:nvPr/>
        </p:nvSpPr>
        <p:spPr bwMode="auto">
          <a:xfrm>
            <a:off x="2903538" y="1563688"/>
            <a:ext cx="163512" cy="1587"/>
          </a:xfrm>
          <a:prstGeom prst="line">
            <a:avLst/>
          </a:prstGeom>
          <a:noFill/>
          <a:ln w="1746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252" name="Freeform 216">
            <a:extLst>
              <a:ext uri="{FF2B5EF4-FFF2-40B4-BE49-F238E27FC236}">
                <a16:creationId xmlns:a16="http://schemas.microsoft.com/office/drawing/2014/main" id="{0784EA3B-4133-4C44-9D4E-249D3419C2E6}"/>
              </a:ext>
            </a:extLst>
          </p:cNvPr>
          <p:cNvSpPr>
            <a:spLocks/>
          </p:cNvSpPr>
          <p:nvPr/>
        </p:nvSpPr>
        <p:spPr bwMode="auto">
          <a:xfrm>
            <a:off x="3067050" y="1392238"/>
            <a:ext cx="277813" cy="349250"/>
          </a:xfrm>
          <a:custGeom>
            <a:avLst/>
            <a:gdLst>
              <a:gd name="T0" fmla="*/ 0 w 175"/>
              <a:gd name="T1" fmla="*/ 2147483646 h 220"/>
              <a:gd name="T2" fmla="*/ 2147483646 w 175"/>
              <a:gd name="T3" fmla="*/ 2147483646 h 220"/>
              <a:gd name="T4" fmla="*/ 0 w 175"/>
              <a:gd name="T5" fmla="*/ 0 h 220"/>
              <a:gd name="T6" fmla="*/ 0 w 175"/>
              <a:gd name="T7" fmla="*/ 2147483646 h 220"/>
              <a:gd name="T8" fmla="*/ 0 60000 65536"/>
              <a:gd name="T9" fmla="*/ 0 60000 65536"/>
              <a:gd name="T10" fmla="*/ 0 60000 65536"/>
              <a:gd name="T11" fmla="*/ 0 60000 65536"/>
              <a:gd name="T12" fmla="*/ 0 w 175"/>
              <a:gd name="T13" fmla="*/ 0 h 220"/>
              <a:gd name="T14" fmla="*/ 175 w 175"/>
              <a:gd name="T15" fmla="*/ 220 h 220"/>
            </a:gdLst>
            <a:ahLst/>
            <a:cxnLst>
              <a:cxn ang="T8">
                <a:pos x="T0" y="T1"/>
              </a:cxn>
              <a:cxn ang="T9">
                <a:pos x="T2" y="T3"/>
              </a:cxn>
              <a:cxn ang="T10">
                <a:pos x="T4" y="T5"/>
              </a:cxn>
              <a:cxn ang="T11">
                <a:pos x="T6" y="T7"/>
              </a:cxn>
            </a:cxnLst>
            <a:rect l="T12" t="T13" r="T14" b="T15"/>
            <a:pathLst>
              <a:path w="175" h="220">
                <a:moveTo>
                  <a:pt x="0" y="220"/>
                </a:moveTo>
                <a:lnTo>
                  <a:pt x="175" y="108"/>
                </a:lnTo>
                <a:lnTo>
                  <a:pt x="0" y="0"/>
                </a:lnTo>
                <a:lnTo>
                  <a:pt x="0" y="220"/>
                </a:lnTo>
                <a:close/>
              </a:path>
            </a:pathLst>
          </a:custGeom>
          <a:solidFill>
            <a:srgbClr val="FFFFFF"/>
          </a:solidFill>
          <a:ln w="12700">
            <a:solidFill>
              <a:srgbClr val="0078C1"/>
            </a:solidFill>
            <a:miter lim="800000"/>
            <a:headEnd/>
            <a:tailEnd/>
          </a:ln>
        </p:spPr>
        <p:txBody>
          <a:bodyPr/>
          <a:lstStyle/>
          <a:p>
            <a:endParaRPr lang="pt-BR"/>
          </a:p>
        </p:txBody>
      </p:sp>
      <p:sp>
        <p:nvSpPr>
          <p:cNvPr id="50253" name="Oval 217">
            <a:extLst>
              <a:ext uri="{FF2B5EF4-FFF2-40B4-BE49-F238E27FC236}">
                <a16:creationId xmlns:a16="http://schemas.microsoft.com/office/drawing/2014/main" id="{232D75C3-1546-4F3A-91BA-8AF53B2715A7}"/>
              </a:ext>
            </a:extLst>
          </p:cNvPr>
          <p:cNvSpPr>
            <a:spLocks noChangeArrowheads="1"/>
          </p:cNvSpPr>
          <p:nvPr/>
        </p:nvSpPr>
        <p:spPr bwMode="auto">
          <a:xfrm>
            <a:off x="3344863" y="1535113"/>
            <a:ext cx="68262" cy="63500"/>
          </a:xfrm>
          <a:prstGeom prst="ellipse">
            <a:avLst/>
          </a:prstGeom>
          <a:solidFill>
            <a:srgbClr val="FFFFFF"/>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50254" name="Rectangle 227">
            <a:extLst>
              <a:ext uri="{FF2B5EF4-FFF2-40B4-BE49-F238E27FC236}">
                <a16:creationId xmlns:a16="http://schemas.microsoft.com/office/drawing/2014/main" id="{AE7CC938-F87C-41CE-B186-489450EC023C}"/>
              </a:ext>
            </a:extLst>
          </p:cNvPr>
          <p:cNvSpPr>
            <a:spLocks noChangeArrowheads="1"/>
          </p:cNvSpPr>
          <p:nvPr/>
        </p:nvSpPr>
        <p:spPr bwMode="auto">
          <a:xfrm>
            <a:off x="2033588" y="1479550"/>
            <a:ext cx="47942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en-US" altLang="en-US" sz="1100" b="1">
                <a:solidFill>
                  <a:srgbClr val="000000"/>
                </a:solidFill>
                <a:latin typeface="Myriad Roman" charset="0"/>
              </a:rPr>
              <a:t>Símbolo</a:t>
            </a:r>
            <a:endParaRPr lang="en-US" altLang="en-US" b="1">
              <a:latin typeface="Times New Roman" panose="02020603050405020304" pitchFamily="18" charset="0"/>
            </a:endParaRPr>
          </a:p>
        </p:txBody>
      </p:sp>
      <p:sp>
        <p:nvSpPr>
          <p:cNvPr id="50255" name="Rectangle 229">
            <a:extLst>
              <a:ext uri="{FF2B5EF4-FFF2-40B4-BE49-F238E27FC236}">
                <a16:creationId xmlns:a16="http://schemas.microsoft.com/office/drawing/2014/main" id="{383FE4FB-4D1C-4281-93D1-96207403AF64}"/>
              </a:ext>
            </a:extLst>
          </p:cNvPr>
          <p:cNvSpPr>
            <a:spLocks noChangeArrowheads="1"/>
          </p:cNvSpPr>
          <p:nvPr/>
        </p:nvSpPr>
        <p:spPr bwMode="auto">
          <a:xfrm>
            <a:off x="1735138" y="2165350"/>
            <a:ext cx="9144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en-US" altLang="en-US" sz="1100" b="1">
                <a:solidFill>
                  <a:srgbClr val="000000"/>
                </a:solidFill>
                <a:latin typeface="Myriad Roman" charset="0"/>
              </a:rPr>
              <a:t>Tabela Verdade</a:t>
            </a:r>
            <a:endParaRPr lang="en-US" altLang="en-US" b="1">
              <a:latin typeface="Times New Roman" panose="02020603050405020304" pitchFamily="18" charset="0"/>
            </a:endParaRPr>
          </a:p>
        </p:txBody>
      </p:sp>
      <p:sp>
        <p:nvSpPr>
          <p:cNvPr id="50256" name="Rectangle 231">
            <a:extLst>
              <a:ext uri="{FF2B5EF4-FFF2-40B4-BE49-F238E27FC236}">
                <a16:creationId xmlns:a16="http://schemas.microsoft.com/office/drawing/2014/main" id="{D7DA4802-4F56-42D0-96C9-1BCF82D59A79}"/>
              </a:ext>
            </a:extLst>
          </p:cNvPr>
          <p:cNvSpPr>
            <a:spLocks noChangeArrowheads="1"/>
          </p:cNvSpPr>
          <p:nvPr/>
        </p:nvSpPr>
        <p:spPr bwMode="auto">
          <a:xfrm>
            <a:off x="1728788" y="3619500"/>
            <a:ext cx="793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en-US" altLang="en-US" sz="1100" b="1">
                <a:solidFill>
                  <a:srgbClr val="000000"/>
                </a:solidFill>
                <a:latin typeface="Myriad Roman" charset="0"/>
              </a:rPr>
              <a:t>Circuitos com</a:t>
            </a:r>
            <a:br>
              <a:rPr lang="en-US" altLang="en-US" sz="1100" b="1">
                <a:solidFill>
                  <a:srgbClr val="000000"/>
                </a:solidFill>
                <a:latin typeface="Myriad Roman" charset="0"/>
              </a:rPr>
            </a:br>
            <a:r>
              <a:rPr lang="en-US" altLang="en-US" sz="1100" b="1">
                <a:solidFill>
                  <a:srgbClr val="000000"/>
                </a:solidFill>
                <a:latin typeface="Myriad Roman" charset="0"/>
              </a:rPr>
              <a:t>Transistores</a:t>
            </a:r>
          </a:p>
        </p:txBody>
      </p:sp>
      <p:sp>
        <p:nvSpPr>
          <p:cNvPr id="50257" name="Line 123">
            <a:extLst>
              <a:ext uri="{FF2B5EF4-FFF2-40B4-BE49-F238E27FC236}">
                <a16:creationId xmlns:a16="http://schemas.microsoft.com/office/drawing/2014/main" id="{A78ABC88-D9D5-4ACD-825F-481D0BE78CB6}"/>
              </a:ext>
            </a:extLst>
          </p:cNvPr>
          <p:cNvSpPr>
            <a:spLocks noChangeShapeType="1"/>
          </p:cNvSpPr>
          <p:nvPr/>
        </p:nvSpPr>
        <p:spPr bwMode="auto">
          <a:xfrm>
            <a:off x="4627563" y="4416425"/>
            <a:ext cx="1587" cy="42863"/>
          </a:xfrm>
          <a:prstGeom prst="line">
            <a:avLst/>
          </a:prstGeom>
          <a:noFill/>
          <a:ln w="4763">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258" name="Line 124">
            <a:extLst>
              <a:ext uri="{FF2B5EF4-FFF2-40B4-BE49-F238E27FC236}">
                <a16:creationId xmlns:a16="http://schemas.microsoft.com/office/drawing/2014/main" id="{28E1B433-7F33-4793-AB3D-4D5B464E502B}"/>
              </a:ext>
            </a:extLst>
          </p:cNvPr>
          <p:cNvSpPr>
            <a:spLocks noChangeShapeType="1"/>
          </p:cNvSpPr>
          <p:nvPr/>
        </p:nvSpPr>
        <p:spPr bwMode="auto">
          <a:xfrm>
            <a:off x="4549775" y="4459288"/>
            <a:ext cx="155575" cy="1587"/>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259" name="Line 125">
            <a:extLst>
              <a:ext uri="{FF2B5EF4-FFF2-40B4-BE49-F238E27FC236}">
                <a16:creationId xmlns:a16="http://schemas.microsoft.com/office/drawing/2014/main" id="{79C9FD77-B775-483D-91BB-1D8381971CD5}"/>
              </a:ext>
            </a:extLst>
          </p:cNvPr>
          <p:cNvSpPr>
            <a:spLocks noChangeShapeType="1"/>
          </p:cNvSpPr>
          <p:nvPr/>
        </p:nvSpPr>
        <p:spPr bwMode="auto">
          <a:xfrm>
            <a:off x="4576763" y="4487863"/>
            <a:ext cx="93662" cy="1587"/>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260" name="Line 126">
            <a:extLst>
              <a:ext uri="{FF2B5EF4-FFF2-40B4-BE49-F238E27FC236}">
                <a16:creationId xmlns:a16="http://schemas.microsoft.com/office/drawing/2014/main" id="{1ADF7BC5-6E00-4831-BC0E-6FC0226DF38E}"/>
              </a:ext>
            </a:extLst>
          </p:cNvPr>
          <p:cNvSpPr>
            <a:spLocks noChangeShapeType="1"/>
          </p:cNvSpPr>
          <p:nvPr/>
        </p:nvSpPr>
        <p:spPr bwMode="auto">
          <a:xfrm>
            <a:off x="4605338" y="4514850"/>
            <a:ext cx="41275" cy="0"/>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261" name="Oval 127">
            <a:extLst>
              <a:ext uri="{FF2B5EF4-FFF2-40B4-BE49-F238E27FC236}">
                <a16:creationId xmlns:a16="http://schemas.microsoft.com/office/drawing/2014/main" id="{E4AD73EE-609A-4335-B412-8BBCE0960FA5}"/>
              </a:ext>
            </a:extLst>
          </p:cNvPr>
          <p:cNvSpPr>
            <a:spLocks noChangeArrowheads="1"/>
          </p:cNvSpPr>
          <p:nvPr/>
        </p:nvSpPr>
        <p:spPr bwMode="auto">
          <a:xfrm>
            <a:off x="4598988" y="3652838"/>
            <a:ext cx="53975" cy="58737"/>
          </a:xfrm>
          <a:prstGeom prst="ellipse">
            <a:avLst/>
          </a:prstGeom>
          <a:solidFill>
            <a:srgbClr val="0078C1"/>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50262" name="Line 128">
            <a:extLst>
              <a:ext uri="{FF2B5EF4-FFF2-40B4-BE49-F238E27FC236}">
                <a16:creationId xmlns:a16="http://schemas.microsoft.com/office/drawing/2014/main" id="{1C956C2B-C211-44AB-A1BB-4458800AD46A}"/>
              </a:ext>
            </a:extLst>
          </p:cNvPr>
          <p:cNvSpPr>
            <a:spLocks noChangeShapeType="1"/>
          </p:cNvSpPr>
          <p:nvPr/>
        </p:nvSpPr>
        <p:spPr bwMode="auto">
          <a:xfrm>
            <a:off x="4624388" y="3683000"/>
            <a:ext cx="609600" cy="1588"/>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263" name="Line 129">
            <a:extLst>
              <a:ext uri="{FF2B5EF4-FFF2-40B4-BE49-F238E27FC236}">
                <a16:creationId xmlns:a16="http://schemas.microsoft.com/office/drawing/2014/main" id="{821B212F-5F87-4D40-8451-1CAA153DD98B}"/>
              </a:ext>
            </a:extLst>
          </p:cNvPr>
          <p:cNvSpPr>
            <a:spLocks noChangeShapeType="1"/>
          </p:cNvSpPr>
          <p:nvPr/>
        </p:nvSpPr>
        <p:spPr bwMode="auto">
          <a:xfrm>
            <a:off x="4470400" y="4133850"/>
            <a:ext cx="1588" cy="204788"/>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264" name="Line 130">
            <a:extLst>
              <a:ext uri="{FF2B5EF4-FFF2-40B4-BE49-F238E27FC236}">
                <a16:creationId xmlns:a16="http://schemas.microsoft.com/office/drawing/2014/main" id="{C507A450-FF93-46C0-93A3-8E7B43F0B3D6}"/>
              </a:ext>
            </a:extLst>
          </p:cNvPr>
          <p:cNvSpPr>
            <a:spLocks noChangeShapeType="1"/>
          </p:cNvSpPr>
          <p:nvPr/>
        </p:nvSpPr>
        <p:spPr bwMode="auto">
          <a:xfrm>
            <a:off x="4298950" y="4235450"/>
            <a:ext cx="171450" cy="1588"/>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265" name="Line 131">
            <a:extLst>
              <a:ext uri="{FF2B5EF4-FFF2-40B4-BE49-F238E27FC236}">
                <a16:creationId xmlns:a16="http://schemas.microsoft.com/office/drawing/2014/main" id="{60D1D715-B522-4FDD-ACBB-17A01AC16677}"/>
              </a:ext>
            </a:extLst>
          </p:cNvPr>
          <p:cNvSpPr>
            <a:spLocks noChangeShapeType="1"/>
          </p:cNvSpPr>
          <p:nvPr/>
        </p:nvSpPr>
        <p:spPr bwMode="auto">
          <a:xfrm flipH="1">
            <a:off x="4294188" y="3859213"/>
            <a:ext cx="176212" cy="0"/>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266" name="Freeform 132">
            <a:extLst>
              <a:ext uri="{FF2B5EF4-FFF2-40B4-BE49-F238E27FC236}">
                <a16:creationId xmlns:a16="http://schemas.microsoft.com/office/drawing/2014/main" id="{703F642B-41A3-4FE8-BBC5-73922AE49CF4}"/>
              </a:ext>
            </a:extLst>
          </p:cNvPr>
          <p:cNvSpPr>
            <a:spLocks/>
          </p:cNvSpPr>
          <p:nvPr/>
        </p:nvSpPr>
        <p:spPr bwMode="auto">
          <a:xfrm>
            <a:off x="4521200" y="3594100"/>
            <a:ext cx="106363" cy="865188"/>
          </a:xfrm>
          <a:custGeom>
            <a:avLst/>
            <a:gdLst>
              <a:gd name="T0" fmla="*/ 2147483646 w 91"/>
              <a:gd name="T1" fmla="*/ 0 h 737"/>
              <a:gd name="T2" fmla="*/ 2147483646 w 91"/>
              <a:gd name="T3" fmla="*/ 2147483646 h 737"/>
              <a:gd name="T4" fmla="*/ 0 w 91"/>
              <a:gd name="T5" fmla="*/ 2147483646 h 737"/>
              <a:gd name="T6" fmla="*/ 0 w 91"/>
              <a:gd name="T7" fmla="*/ 2147483646 h 737"/>
              <a:gd name="T8" fmla="*/ 2147483646 w 91"/>
              <a:gd name="T9" fmla="*/ 2147483646 h 737"/>
              <a:gd name="T10" fmla="*/ 2147483646 w 91"/>
              <a:gd name="T11" fmla="*/ 2147483646 h 737"/>
              <a:gd name="T12" fmla="*/ 2147483646 w 91"/>
              <a:gd name="T13" fmla="*/ 2147483646 h 737"/>
              <a:gd name="T14" fmla="*/ 0 w 91"/>
              <a:gd name="T15" fmla="*/ 2147483646 h 737"/>
              <a:gd name="T16" fmla="*/ 0 w 91"/>
              <a:gd name="T17" fmla="*/ 2147483646 h 737"/>
              <a:gd name="T18" fmla="*/ 2147483646 w 91"/>
              <a:gd name="T19" fmla="*/ 2147483646 h 737"/>
              <a:gd name="T20" fmla="*/ 2147483646 w 91"/>
              <a:gd name="T21" fmla="*/ 2147483646 h 7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
              <a:gd name="T34" fmla="*/ 0 h 737"/>
              <a:gd name="T35" fmla="*/ 91 w 91"/>
              <a:gd name="T36" fmla="*/ 737 h 7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 h="737">
                <a:moveTo>
                  <a:pt x="91" y="0"/>
                </a:moveTo>
                <a:lnTo>
                  <a:pt x="91" y="143"/>
                </a:lnTo>
                <a:lnTo>
                  <a:pt x="0" y="143"/>
                </a:lnTo>
                <a:lnTo>
                  <a:pt x="0" y="306"/>
                </a:lnTo>
                <a:lnTo>
                  <a:pt x="91" y="306"/>
                </a:lnTo>
                <a:lnTo>
                  <a:pt x="91" y="309"/>
                </a:lnTo>
                <a:lnTo>
                  <a:pt x="91" y="465"/>
                </a:lnTo>
                <a:lnTo>
                  <a:pt x="0" y="465"/>
                </a:lnTo>
                <a:lnTo>
                  <a:pt x="0" y="628"/>
                </a:lnTo>
                <a:lnTo>
                  <a:pt x="91" y="628"/>
                </a:lnTo>
                <a:lnTo>
                  <a:pt x="91" y="737"/>
                </a:lnTo>
              </a:path>
            </a:pathLst>
          </a:custGeom>
          <a:noFill/>
          <a:ln w="19050">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50267" name="Line 133">
            <a:extLst>
              <a:ext uri="{FF2B5EF4-FFF2-40B4-BE49-F238E27FC236}">
                <a16:creationId xmlns:a16="http://schemas.microsoft.com/office/drawing/2014/main" id="{89B524DC-5C40-4F4C-9C9A-918EEA40F9DE}"/>
              </a:ext>
            </a:extLst>
          </p:cNvPr>
          <p:cNvSpPr>
            <a:spLocks noChangeShapeType="1"/>
          </p:cNvSpPr>
          <p:nvPr/>
        </p:nvSpPr>
        <p:spPr bwMode="auto">
          <a:xfrm flipV="1">
            <a:off x="4627563" y="3055938"/>
            <a:ext cx="1587" cy="168275"/>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268" name="Freeform 134">
            <a:extLst>
              <a:ext uri="{FF2B5EF4-FFF2-40B4-BE49-F238E27FC236}">
                <a16:creationId xmlns:a16="http://schemas.microsoft.com/office/drawing/2014/main" id="{18C93B69-AB6F-4AE3-90C0-B4D2443513DD}"/>
              </a:ext>
            </a:extLst>
          </p:cNvPr>
          <p:cNvSpPr>
            <a:spLocks/>
          </p:cNvSpPr>
          <p:nvPr/>
        </p:nvSpPr>
        <p:spPr bwMode="auto">
          <a:xfrm>
            <a:off x="4403725" y="3221038"/>
            <a:ext cx="442913" cy="377825"/>
          </a:xfrm>
          <a:custGeom>
            <a:avLst/>
            <a:gdLst>
              <a:gd name="T0" fmla="*/ 0 w 378"/>
              <a:gd name="T1" fmla="*/ 2147483646 h 322"/>
              <a:gd name="T2" fmla="*/ 0 w 378"/>
              <a:gd name="T3" fmla="*/ 2147483646 h 322"/>
              <a:gd name="T4" fmla="*/ 2147483646 w 378"/>
              <a:gd name="T5" fmla="*/ 2147483646 h 322"/>
              <a:gd name="T6" fmla="*/ 2147483646 w 378"/>
              <a:gd name="T7" fmla="*/ 0 h 322"/>
              <a:gd name="T8" fmla="*/ 2147483646 w 378"/>
              <a:gd name="T9" fmla="*/ 0 h 322"/>
              <a:gd name="T10" fmla="*/ 2147483646 w 378"/>
              <a:gd name="T11" fmla="*/ 2147483646 h 322"/>
              <a:gd name="T12" fmla="*/ 2147483646 w 378"/>
              <a:gd name="T13" fmla="*/ 2147483646 h 322"/>
              <a:gd name="T14" fmla="*/ 2147483646 w 378"/>
              <a:gd name="T15" fmla="*/ 2147483646 h 322"/>
              <a:gd name="T16" fmla="*/ 2147483646 w 378"/>
              <a:gd name="T17" fmla="*/ 2147483646 h 322"/>
              <a:gd name="T18" fmla="*/ 2147483646 w 378"/>
              <a:gd name="T19" fmla="*/ 2147483646 h 322"/>
              <a:gd name="T20" fmla="*/ 2147483646 w 378"/>
              <a:gd name="T21" fmla="*/ 2147483646 h 322"/>
              <a:gd name="T22" fmla="*/ 2147483646 w 378"/>
              <a:gd name="T23" fmla="*/ 2147483646 h 322"/>
              <a:gd name="T24" fmla="*/ 2147483646 w 378"/>
              <a:gd name="T25" fmla="*/ 2147483646 h 322"/>
              <a:gd name="T26" fmla="*/ 2147483646 w 378"/>
              <a:gd name="T27" fmla="*/ 2147483646 h 322"/>
              <a:gd name="T28" fmla="*/ 0 w 378"/>
              <a:gd name="T29" fmla="*/ 2147483646 h 322"/>
              <a:gd name="T30" fmla="*/ 0 w 378"/>
              <a:gd name="T31" fmla="*/ 2147483646 h 322"/>
              <a:gd name="T32" fmla="*/ 0 w 378"/>
              <a:gd name="T33" fmla="*/ 2147483646 h 3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8"/>
              <a:gd name="T52" fmla="*/ 0 h 322"/>
              <a:gd name="T53" fmla="*/ 378 w 378"/>
              <a:gd name="T54" fmla="*/ 322 h 3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8" h="322">
                <a:moveTo>
                  <a:pt x="0" y="162"/>
                </a:moveTo>
                <a:lnTo>
                  <a:pt x="0" y="81"/>
                </a:lnTo>
                <a:lnTo>
                  <a:pt x="91" y="81"/>
                </a:lnTo>
                <a:lnTo>
                  <a:pt x="91" y="0"/>
                </a:lnTo>
                <a:lnTo>
                  <a:pt x="288" y="0"/>
                </a:lnTo>
                <a:lnTo>
                  <a:pt x="288" y="81"/>
                </a:lnTo>
                <a:lnTo>
                  <a:pt x="378" y="81"/>
                </a:lnTo>
                <a:lnTo>
                  <a:pt x="378" y="162"/>
                </a:lnTo>
                <a:lnTo>
                  <a:pt x="378" y="244"/>
                </a:lnTo>
                <a:lnTo>
                  <a:pt x="288" y="244"/>
                </a:lnTo>
                <a:lnTo>
                  <a:pt x="288" y="322"/>
                </a:lnTo>
                <a:lnTo>
                  <a:pt x="91" y="322"/>
                </a:lnTo>
                <a:lnTo>
                  <a:pt x="91" y="244"/>
                </a:lnTo>
                <a:lnTo>
                  <a:pt x="0" y="244"/>
                </a:lnTo>
                <a:lnTo>
                  <a:pt x="0" y="162"/>
                </a:lnTo>
                <a:close/>
              </a:path>
            </a:pathLst>
          </a:custGeom>
          <a:noFill/>
          <a:ln w="19050">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50269" name="Line 135">
            <a:extLst>
              <a:ext uri="{FF2B5EF4-FFF2-40B4-BE49-F238E27FC236}">
                <a16:creationId xmlns:a16="http://schemas.microsoft.com/office/drawing/2014/main" id="{CC50677C-451C-4528-BBB3-A45D94835C52}"/>
              </a:ext>
            </a:extLst>
          </p:cNvPr>
          <p:cNvSpPr>
            <a:spLocks noChangeShapeType="1"/>
          </p:cNvSpPr>
          <p:nvPr/>
        </p:nvSpPr>
        <p:spPr bwMode="auto">
          <a:xfrm flipV="1">
            <a:off x="4470400" y="3756025"/>
            <a:ext cx="1588" cy="207963"/>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270" name="Freeform 136">
            <a:extLst>
              <a:ext uri="{FF2B5EF4-FFF2-40B4-BE49-F238E27FC236}">
                <a16:creationId xmlns:a16="http://schemas.microsoft.com/office/drawing/2014/main" id="{5BBC0554-0CCC-4A7F-A0B2-ABE13460E6A4}"/>
              </a:ext>
            </a:extLst>
          </p:cNvPr>
          <p:cNvSpPr>
            <a:spLocks/>
          </p:cNvSpPr>
          <p:nvPr/>
        </p:nvSpPr>
        <p:spPr bwMode="auto">
          <a:xfrm>
            <a:off x="4602163" y="2955925"/>
            <a:ext cx="50800" cy="103188"/>
          </a:xfrm>
          <a:custGeom>
            <a:avLst/>
            <a:gdLst>
              <a:gd name="T0" fmla="*/ 2147483646 w 44"/>
              <a:gd name="T1" fmla="*/ 0 h 87"/>
              <a:gd name="T2" fmla="*/ 2147483646 w 44"/>
              <a:gd name="T3" fmla="*/ 2147483646 h 87"/>
              <a:gd name="T4" fmla="*/ 0 w 44"/>
              <a:gd name="T5" fmla="*/ 2147483646 h 87"/>
              <a:gd name="T6" fmla="*/ 2147483646 w 44"/>
              <a:gd name="T7" fmla="*/ 0 h 87"/>
              <a:gd name="T8" fmla="*/ 0 60000 65536"/>
              <a:gd name="T9" fmla="*/ 0 60000 65536"/>
              <a:gd name="T10" fmla="*/ 0 60000 65536"/>
              <a:gd name="T11" fmla="*/ 0 60000 65536"/>
              <a:gd name="T12" fmla="*/ 0 w 44"/>
              <a:gd name="T13" fmla="*/ 0 h 87"/>
              <a:gd name="T14" fmla="*/ 44 w 44"/>
              <a:gd name="T15" fmla="*/ 87 h 87"/>
            </a:gdLst>
            <a:ahLst/>
            <a:cxnLst>
              <a:cxn ang="T8">
                <a:pos x="T0" y="T1"/>
              </a:cxn>
              <a:cxn ang="T9">
                <a:pos x="T2" y="T3"/>
              </a:cxn>
              <a:cxn ang="T10">
                <a:pos x="T4" y="T5"/>
              </a:cxn>
              <a:cxn ang="T11">
                <a:pos x="T6" y="T7"/>
              </a:cxn>
            </a:cxnLst>
            <a:rect l="T12" t="T13" r="T14" b="T15"/>
            <a:pathLst>
              <a:path w="44" h="87">
                <a:moveTo>
                  <a:pt x="22" y="0"/>
                </a:moveTo>
                <a:lnTo>
                  <a:pt x="44" y="87"/>
                </a:lnTo>
                <a:lnTo>
                  <a:pt x="0" y="87"/>
                </a:lnTo>
                <a:lnTo>
                  <a:pt x="22" y="0"/>
                </a:lnTo>
                <a:close/>
              </a:path>
            </a:pathLst>
          </a:custGeom>
          <a:solidFill>
            <a:srgbClr val="FFFFFF"/>
          </a:solidFill>
          <a:ln w="9525">
            <a:solidFill>
              <a:srgbClr val="0078C1"/>
            </a:solidFill>
            <a:miter lim="800000"/>
            <a:headEnd/>
            <a:tailEnd/>
          </a:ln>
        </p:spPr>
        <p:txBody>
          <a:bodyPr/>
          <a:lstStyle/>
          <a:p>
            <a:endParaRPr lang="pt-BR"/>
          </a:p>
        </p:txBody>
      </p:sp>
      <p:sp>
        <p:nvSpPr>
          <p:cNvPr id="50271" name="Line 137">
            <a:extLst>
              <a:ext uri="{FF2B5EF4-FFF2-40B4-BE49-F238E27FC236}">
                <a16:creationId xmlns:a16="http://schemas.microsoft.com/office/drawing/2014/main" id="{1A8F6467-DE2D-43E0-A9BD-43BBECB9C7C3}"/>
              </a:ext>
            </a:extLst>
          </p:cNvPr>
          <p:cNvSpPr>
            <a:spLocks noChangeShapeType="1"/>
          </p:cNvSpPr>
          <p:nvPr/>
        </p:nvSpPr>
        <p:spPr bwMode="auto">
          <a:xfrm flipV="1">
            <a:off x="4352925" y="3308350"/>
            <a:ext cx="0" cy="204788"/>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272" name="Line 138">
            <a:extLst>
              <a:ext uri="{FF2B5EF4-FFF2-40B4-BE49-F238E27FC236}">
                <a16:creationId xmlns:a16="http://schemas.microsoft.com/office/drawing/2014/main" id="{D5C9B434-66D9-4B9E-BA1E-FE592E8718E0}"/>
              </a:ext>
            </a:extLst>
          </p:cNvPr>
          <p:cNvSpPr>
            <a:spLocks noChangeShapeType="1"/>
          </p:cNvSpPr>
          <p:nvPr/>
        </p:nvSpPr>
        <p:spPr bwMode="auto">
          <a:xfrm>
            <a:off x="4935538" y="3409950"/>
            <a:ext cx="146050" cy="1588"/>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273" name="Line 139">
            <a:extLst>
              <a:ext uri="{FF2B5EF4-FFF2-40B4-BE49-F238E27FC236}">
                <a16:creationId xmlns:a16="http://schemas.microsoft.com/office/drawing/2014/main" id="{B73BCF62-346F-4300-9FB9-E57BBAB8B36F}"/>
              </a:ext>
            </a:extLst>
          </p:cNvPr>
          <p:cNvSpPr>
            <a:spLocks noChangeShapeType="1"/>
          </p:cNvSpPr>
          <p:nvPr/>
        </p:nvSpPr>
        <p:spPr bwMode="auto">
          <a:xfrm>
            <a:off x="4176713" y="3409950"/>
            <a:ext cx="139700" cy="1588"/>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274" name="Line 140">
            <a:extLst>
              <a:ext uri="{FF2B5EF4-FFF2-40B4-BE49-F238E27FC236}">
                <a16:creationId xmlns:a16="http://schemas.microsoft.com/office/drawing/2014/main" id="{51C4BCDC-781E-46E4-B752-2583ACFC78D7}"/>
              </a:ext>
            </a:extLst>
          </p:cNvPr>
          <p:cNvSpPr>
            <a:spLocks noChangeShapeType="1"/>
          </p:cNvSpPr>
          <p:nvPr/>
        </p:nvSpPr>
        <p:spPr bwMode="auto">
          <a:xfrm flipV="1">
            <a:off x="4899025" y="3308350"/>
            <a:ext cx="1588" cy="204788"/>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275" name="Oval 141">
            <a:extLst>
              <a:ext uri="{FF2B5EF4-FFF2-40B4-BE49-F238E27FC236}">
                <a16:creationId xmlns:a16="http://schemas.microsoft.com/office/drawing/2014/main" id="{D4BF00A7-99FC-4279-A3E6-085EF7B63318}"/>
              </a:ext>
            </a:extLst>
          </p:cNvPr>
          <p:cNvSpPr>
            <a:spLocks noChangeArrowheads="1"/>
          </p:cNvSpPr>
          <p:nvPr/>
        </p:nvSpPr>
        <p:spPr bwMode="auto">
          <a:xfrm>
            <a:off x="4289425" y="3381375"/>
            <a:ext cx="55563" cy="58738"/>
          </a:xfrm>
          <a:prstGeom prst="ellipse">
            <a:avLst/>
          </a:prstGeom>
          <a:solidFill>
            <a:srgbClr val="FFFFFF"/>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50276" name="Oval 142">
            <a:extLst>
              <a:ext uri="{FF2B5EF4-FFF2-40B4-BE49-F238E27FC236}">
                <a16:creationId xmlns:a16="http://schemas.microsoft.com/office/drawing/2014/main" id="{7E1C29A0-6941-43B2-A6A1-87EFBB669AEE}"/>
              </a:ext>
            </a:extLst>
          </p:cNvPr>
          <p:cNvSpPr>
            <a:spLocks noChangeArrowheads="1"/>
          </p:cNvSpPr>
          <p:nvPr/>
        </p:nvSpPr>
        <p:spPr bwMode="auto">
          <a:xfrm>
            <a:off x="4905375" y="3381375"/>
            <a:ext cx="55563" cy="55563"/>
          </a:xfrm>
          <a:prstGeom prst="ellipse">
            <a:avLst/>
          </a:prstGeom>
          <a:solidFill>
            <a:srgbClr val="FFFFFF"/>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50277" name="Rectangle 165">
            <a:extLst>
              <a:ext uri="{FF2B5EF4-FFF2-40B4-BE49-F238E27FC236}">
                <a16:creationId xmlns:a16="http://schemas.microsoft.com/office/drawing/2014/main" id="{1C2C9AFD-3DF1-4DCC-9150-97968ECF9647}"/>
              </a:ext>
            </a:extLst>
          </p:cNvPr>
          <p:cNvSpPr>
            <a:spLocks noChangeArrowheads="1"/>
          </p:cNvSpPr>
          <p:nvPr/>
        </p:nvSpPr>
        <p:spPr bwMode="auto">
          <a:xfrm>
            <a:off x="4108450" y="3292475"/>
            <a:ext cx="603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x</a:t>
            </a:r>
            <a:endParaRPr lang="en-US" altLang="en-US">
              <a:latin typeface="Times New Roman" panose="02020603050405020304" pitchFamily="18" charset="0"/>
            </a:endParaRPr>
          </a:p>
        </p:txBody>
      </p:sp>
      <p:sp>
        <p:nvSpPr>
          <p:cNvPr id="50278" name="Rectangle 170">
            <a:extLst>
              <a:ext uri="{FF2B5EF4-FFF2-40B4-BE49-F238E27FC236}">
                <a16:creationId xmlns:a16="http://schemas.microsoft.com/office/drawing/2014/main" id="{45F98A5C-8BB1-4C70-9E57-B5780DD03EF2}"/>
              </a:ext>
            </a:extLst>
          </p:cNvPr>
          <p:cNvSpPr>
            <a:spLocks noChangeArrowheads="1"/>
          </p:cNvSpPr>
          <p:nvPr/>
        </p:nvSpPr>
        <p:spPr bwMode="auto">
          <a:xfrm>
            <a:off x="5094288" y="3281363"/>
            <a:ext cx="61912"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y</a:t>
            </a:r>
            <a:endParaRPr lang="en-US" altLang="en-US">
              <a:latin typeface="Times New Roman" panose="02020603050405020304" pitchFamily="18" charset="0"/>
            </a:endParaRPr>
          </a:p>
        </p:txBody>
      </p:sp>
      <p:sp>
        <p:nvSpPr>
          <p:cNvPr id="50279" name="Rectangle 173">
            <a:extLst>
              <a:ext uri="{FF2B5EF4-FFF2-40B4-BE49-F238E27FC236}">
                <a16:creationId xmlns:a16="http://schemas.microsoft.com/office/drawing/2014/main" id="{89288847-338F-4A0E-BA17-8FA9413C0C98}"/>
              </a:ext>
            </a:extLst>
          </p:cNvPr>
          <p:cNvSpPr>
            <a:spLocks noChangeArrowheads="1"/>
          </p:cNvSpPr>
          <p:nvPr/>
        </p:nvSpPr>
        <p:spPr bwMode="auto">
          <a:xfrm>
            <a:off x="4216400" y="3744913"/>
            <a:ext cx="60325"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x</a:t>
            </a:r>
            <a:endParaRPr lang="en-US" altLang="en-US">
              <a:latin typeface="Times New Roman" panose="02020603050405020304" pitchFamily="18" charset="0"/>
            </a:endParaRPr>
          </a:p>
        </p:txBody>
      </p:sp>
      <p:sp>
        <p:nvSpPr>
          <p:cNvPr id="50280" name="Rectangle 174">
            <a:extLst>
              <a:ext uri="{FF2B5EF4-FFF2-40B4-BE49-F238E27FC236}">
                <a16:creationId xmlns:a16="http://schemas.microsoft.com/office/drawing/2014/main" id="{2C38EA5D-346D-461B-8BA1-9F0DAA588633}"/>
              </a:ext>
            </a:extLst>
          </p:cNvPr>
          <p:cNvSpPr>
            <a:spLocks noChangeArrowheads="1"/>
          </p:cNvSpPr>
          <p:nvPr/>
        </p:nvSpPr>
        <p:spPr bwMode="auto">
          <a:xfrm>
            <a:off x="4214813" y="4114800"/>
            <a:ext cx="603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y</a:t>
            </a:r>
            <a:endParaRPr lang="en-US" altLang="en-US">
              <a:latin typeface="Times New Roman" panose="02020603050405020304" pitchFamily="18" charset="0"/>
            </a:endParaRPr>
          </a:p>
        </p:txBody>
      </p:sp>
      <p:sp>
        <p:nvSpPr>
          <p:cNvPr id="50281" name="Line 143">
            <a:extLst>
              <a:ext uri="{FF2B5EF4-FFF2-40B4-BE49-F238E27FC236}">
                <a16:creationId xmlns:a16="http://schemas.microsoft.com/office/drawing/2014/main" id="{A98C69A8-6289-49CA-97AF-E7A5E5E1239E}"/>
              </a:ext>
            </a:extLst>
          </p:cNvPr>
          <p:cNvSpPr>
            <a:spLocks noChangeShapeType="1"/>
          </p:cNvSpPr>
          <p:nvPr/>
        </p:nvSpPr>
        <p:spPr bwMode="auto">
          <a:xfrm>
            <a:off x="6637338" y="4429125"/>
            <a:ext cx="1587" cy="41275"/>
          </a:xfrm>
          <a:prstGeom prst="line">
            <a:avLst/>
          </a:prstGeom>
          <a:noFill/>
          <a:ln w="4763">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282" name="Line 144">
            <a:extLst>
              <a:ext uri="{FF2B5EF4-FFF2-40B4-BE49-F238E27FC236}">
                <a16:creationId xmlns:a16="http://schemas.microsoft.com/office/drawing/2014/main" id="{4284976E-C2AF-4C69-A1BE-932504BA1A87}"/>
              </a:ext>
            </a:extLst>
          </p:cNvPr>
          <p:cNvSpPr>
            <a:spLocks noChangeShapeType="1"/>
          </p:cNvSpPr>
          <p:nvPr/>
        </p:nvSpPr>
        <p:spPr bwMode="auto">
          <a:xfrm>
            <a:off x="6564313" y="4470400"/>
            <a:ext cx="146050" cy="0"/>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283" name="Line 145">
            <a:extLst>
              <a:ext uri="{FF2B5EF4-FFF2-40B4-BE49-F238E27FC236}">
                <a16:creationId xmlns:a16="http://schemas.microsoft.com/office/drawing/2014/main" id="{104C247D-3A94-4547-A326-53E1F7CD7D68}"/>
              </a:ext>
            </a:extLst>
          </p:cNvPr>
          <p:cNvSpPr>
            <a:spLocks noChangeShapeType="1"/>
          </p:cNvSpPr>
          <p:nvPr/>
        </p:nvSpPr>
        <p:spPr bwMode="auto">
          <a:xfrm>
            <a:off x="6591300" y="4497388"/>
            <a:ext cx="87313" cy="1587"/>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284" name="Line 146">
            <a:extLst>
              <a:ext uri="{FF2B5EF4-FFF2-40B4-BE49-F238E27FC236}">
                <a16:creationId xmlns:a16="http://schemas.microsoft.com/office/drawing/2014/main" id="{A54297DE-44B3-4B7A-A831-FE7E4C47A6B8}"/>
              </a:ext>
            </a:extLst>
          </p:cNvPr>
          <p:cNvSpPr>
            <a:spLocks noChangeShapeType="1"/>
          </p:cNvSpPr>
          <p:nvPr/>
        </p:nvSpPr>
        <p:spPr bwMode="auto">
          <a:xfrm>
            <a:off x="6616700" y="4521200"/>
            <a:ext cx="38100" cy="1588"/>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285" name="Oval 147">
            <a:extLst>
              <a:ext uri="{FF2B5EF4-FFF2-40B4-BE49-F238E27FC236}">
                <a16:creationId xmlns:a16="http://schemas.microsoft.com/office/drawing/2014/main" id="{4A27BBB1-DDF8-4CB4-9C75-1742F2F1FD5D}"/>
              </a:ext>
            </a:extLst>
          </p:cNvPr>
          <p:cNvSpPr>
            <a:spLocks noChangeArrowheads="1"/>
          </p:cNvSpPr>
          <p:nvPr/>
        </p:nvSpPr>
        <p:spPr bwMode="auto">
          <a:xfrm>
            <a:off x="6610350" y="3854450"/>
            <a:ext cx="53975" cy="52388"/>
          </a:xfrm>
          <a:prstGeom prst="ellipse">
            <a:avLst/>
          </a:prstGeom>
          <a:solidFill>
            <a:srgbClr val="0078C1"/>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50286" name="Line 148">
            <a:extLst>
              <a:ext uri="{FF2B5EF4-FFF2-40B4-BE49-F238E27FC236}">
                <a16:creationId xmlns:a16="http://schemas.microsoft.com/office/drawing/2014/main" id="{F3AC0D4C-020D-49A6-867A-5BD7BDAB3B12}"/>
              </a:ext>
            </a:extLst>
          </p:cNvPr>
          <p:cNvSpPr>
            <a:spLocks noChangeShapeType="1"/>
          </p:cNvSpPr>
          <p:nvPr/>
        </p:nvSpPr>
        <p:spPr bwMode="auto">
          <a:xfrm>
            <a:off x="6634163" y="3883025"/>
            <a:ext cx="565150" cy="0"/>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287" name="Line 149">
            <a:extLst>
              <a:ext uri="{FF2B5EF4-FFF2-40B4-BE49-F238E27FC236}">
                <a16:creationId xmlns:a16="http://schemas.microsoft.com/office/drawing/2014/main" id="{06B83664-DA63-43F5-98CE-43566DF53022}"/>
              </a:ext>
            </a:extLst>
          </p:cNvPr>
          <p:cNvSpPr>
            <a:spLocks noChangeShapeType="1"/>
          </p:cNvSpPr>
          <p:nvPr/>
        </p:nvSpPr>
        <p:spPr bwMode="auto">
          <a:xfrm flipV="1">
            <a:off x="6492875" y="3263900"/>
            <a:ext cx="0" cy="193675"/>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288" name="Line 150">
            <a:extLst>
              <a:ext uri="{FF2B5EF4-FFF2-40B4-BE49-F238E27FC236}">
                <a16:creationId xmlns:a16="http://schemas.microsoft.com/office/drawing/2014/main" id="{B76CE211-DE34-4A7C-B12E-AC32A18441DF}"/>
              </a:ext>
            </a:extLst>
          </p:cNvPr>
          <p:cNvSpPr>
            <a:spLocks noChangeShapeType="1"/>
          </p:cNvSpPr>
          <p:nvPr/>
        </p:nvSpPr>
        <p:spPr bwMode="auto">
          <a:xfrm>
            <a:off x="6326188" y="3360738"/>
            <a:ext cx="163512" cy="0"/>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289" name="Line 151">
            <a:extLst>
              <a:ext uri="{FF2B5EF4-FFF2-40B4-BE49-F238E27FC236}">
                <a16:creationId xmlns:a16="http://schemas.microsoft.com/office/drawing/2014/main" id="{C7FFB345-E16A-4975-A420-A9F15188EB18}"/>
              </a:ext>
            </a:extLst>
          </p:cNvPr>
          <p:cNvSpPr>
            <a:spLocks noChangeShapeType="1"/>
          </p:cNvSpPr>
          <p:nvPr/>
        </p:nvSpPr>
        <p:spPr bwMode="auto">
          <a:xfrm flipH="1">
            <a:off x="6326188" y="3713163"/>
            <a:ext cx="163512" cy="1587"/>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290" name="Freeform 152">
            <a:extLst>
              <a:ext uri="{FF2B5EF4-FFF2-40B4-BE49-F238E27FC236}">
                <a16:creationId xmlns:a16="http://schemas.microsoft.com/office/drawing/2014/main" id="{489A4617-7906-4468-9BF4-313DEEC19190}"/>
              </a:ext>
            </a:extLst>
          </p:cNvPr>
          <p:cNvSpPr>
            <a:spLocks/>
          </p:cNvSpPr>
          <p:nvPr/>
        </p:nvSpPr>
        <p:spPr bwMode="auto">
          <a:xfrm>
            <a:off x="6537325" y="3148013"/>
            <a:ext cx="100013" cy="814387"/>
          </a:xfrm>
          <a:custGeom>
            <a:avLst/>
            <a:gdLst>
              <a:gd name="T0" fmla="*/ 2147483646 w 91"/>
              <a:gd name="T1" fmla="*/ 2147483646 h 735"/>
              <a:gd name="T2" fmla="*/ 2147483646 w 91"/>
              <a:gd name="T3" fmla="*/ 2147483646 h 735"/>
              <a:gd name="T4" fmla="*/ 0 w 91"/>
              <a:gd name="T5" fmla="*/ 2147483646 h 735"/>
              <a:gd name="T6" fmla="*/ 0 w 91"/>
              <a:gd name="T7" fmla="*/ 2147483646 h 735"/>
              <a:gd name="T8" fmla="*/ 2147483646 w 91"/>
              <a:gd name="T9" fmla="*/ 2147483646 h 735"/>
              <a:gd name="T10" fmla="*/ 2147483646 w 91"/>
              <a:gd name="T11" fmla="*/ 2147483646 h 735"/>
              <a:gd name="T12" fmla="*/ 2147483646 w 91"/>
              <a:gd name="T13" fmla="*/ 2147483646 h 735"/>
              <a:gd name="T14" fmla="*/ 0 w 91"/>
              <a:gd name="T15" fmla="*/ 2147483646 h 735"/>
              <a:gd name="T16" fmla="*/ 0 w 91"/>
              <a:gd name="T17" fmla="*/ 2147483646 h 735"/>
              <a:gd name="T18" fmla="*/ 2147483646 w 91"/>
              <a:gd name="T19" fmla="*/ 2147483646 h 735"/>
              <a:gd name="T20" fmla="*/ 2147483646 w 91"/>
              <a:gd name="T21" fmla="*/ 0 h 7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
              <a:gd name="T34" fmla="*/ 0 h 735"/>
              <a:gd name="T35" fmla="*/ 91 w 91"/>
              <a:gd name="T36" fmla="*/ 735 h 7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 h="735">
                <a:moveTo>
                  <a:pt x="91" y="735"/>
                </a:moveTo>
                <a:lnTo>
                  <a:pt x="91" y="591"/>
                </a:lnTo>
                <a:lnTo>
                  <a:pt x="0" y="591"/>
                </a:lnTo>
                <a:lnTo>
                  <a:pt x="0" y="429"/>
                </a:lnTo>
                <a:lnTo>
                  <a:pt x="91" y="429"/>
                </a:lnTo>
                <a:lnTo>
                  <a:pt x="91" y="272"/>
                </a:lnTo>
                <a:lnTo>
                  <a:pt x="0" y="272"/>
                </a:lnTo>
                <a:lnTo>
                  <a:pt x="0" y="110"/>
                </a:lnTo>
                <a:lnTo>
                  <a:pt x="91" y="110"/>
                </a:lnTo>
                <a:lnTo>
                  <a:pt x="91" y="0"/>
                </a:lnTo>
              </a:path>
            </a:pathLst>
          </a:custGeom>
          <a:noFill/>
          <a:ln w="19050">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50291" name="Line 153">
            <a:extLst>
              <a:ext uri="{FF2B5EF4-FFF2-40B4-BE49-F238E27FC236}">
                <a16:creationId xmlns:a16="http://schemas.microsoft.com/office/drawing/2014/main" id="{ADD33A52-5E48-4A6F-BC5F-2ED4F46DC354}"/>
              </a:ext>
            </a:extLst>
          </p:cNvPr>
          <p:cNvSpPr>
            <a:spLocks noChangeShapeType="1"/>
          </p:cNvSpPr>
          <p:nvPr/>
        </p:nvSpPr>
        <p:spPr bwMode="auto">
          <a:xfrm>
            <a:off x="6637338" y="4314825"/>
            <a:ext cx="1587" cy="158750"/>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292" name="Freeform 154">
            <a:extLst>
              <a:ext uri="{FF2B5EF4-FFF2-40B4-BE49-F238E27FC236}">
                <a16:creationId xmlns:a16="http://schemas.microsoft.com/office/drawing/2014/main" id="{4EFE41E6-8BF4-4961-93FC-71131F2959E7}"/>
              </a:ext>
            </a:extLst>
          </p:cNvPr>
          <p:cNvSpPr>
            <a:spLocks/>
          </p:cNvSpPr>
          <p:nvPr/>
        </p:nvSpPr>
        <p:spPr bwMode="auto">
          <a:xfrm>
            <a:off x="6429375" y="3962400"/>
            <a:ext cx="414338" cy="352425"/>
          </a:xfrm>
          <a:custGeom>
            <a:avLst/>
            <a:gdLst>
              <a:gd name="T0" fmla="*/ 0 w 375"/>
              <a:gd name="T1" fmla="*/ 2147483646 h 319"/>
              <a:gd name="T2" fmla="*/ 0 w 375"/>
              <a:gd name="T3" fmla="*/ 2147483646 h 319"/>
              <a:gd name="T4" fmla="*/ 2147483646 w 375"/>
              <a:gd name="T5" fmla="*/ 2147483646 h 319"/>
              <a:gd name="T6" fmla="*/ 2147483646 w 375"/>
              <a:gd name="T7" fmla="*/ 2147483646 h 319"/>
              <a:gd name="T8" fmla="*/ 2147483646 w 375"/>
              <a:gd name="T9" fmla="*/ 2147483646 h 319"/>
              <a:gd name="T10" fmla="*/ 2147483646 w 375"/>
              <a:gd name="T11" fmla="*/ 2147483646 h 319"/>
              <a:gd name="T12" fmla="*/ 2147483646 w 375"/>
              <a:gd name="T13" fmla="*/ 2147483646 h 319"/>
              <a:gd name="T14" fmla="*/ 2147483646 w 375"/>
              <a:gd name="T15" fmla="*/ 2147483646 h 319"/>
              <a:gd name="T16" fmla="*/ 2147483646 w 375"/>
              <a:gd name="T17" fmla="*/ 2147483646 h 319"/>
              <a:gd name="T18" fmla="*/ 2147483646 w 375"/>
              <a:gd name="T19" fmla="*/ 2147483646 h 319"/>
              <a:gd name="T20" fmla="*/ 2147483646 w 375"/>
              <a:gd name="T21" fmla="*/ 2147483646 h 319"/>
              <a:gd name="T22" fmla="*/ 2147483646 w 375"/>
              <a:gd name="T23" fmla="*/ 0 h 319"/>
              <a:gd name="T24" fmla="*/ 2147483646 w 375"/>
              <a:gd name="T25" fmla="*/ 0 h 319"/>
              <a:gd name="T26" fmla="*/ 2147483646 w 375"/>
              <a:gd name="T27" fmla="*/ 2147483646 h 319"/>
              <a:gd name="T28" fmla="*/ 0 w 375"/>
              <a:gd name="T29" fmla="*/ 2147483646 h 319"/>
              <a:gd name="T30" fmla="*/ 0 w 375"/>
              <a:gd name="T31" fmla="*/ 2147483646 h 319"/>
              <a:gd name="T32" fmla="*/ 0 w 375"/>
              <a:gd name="T33" fmla="*/ 2147483646 h 3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5"/>
              <a:gd name="T52" fmla="*/ 0 h 319"/>
              <a:gd name="T53" fmla="*/ 375 w 375"/>
              <a:gd name="T54" fmla="*/ 319 h 3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5" h="319">
                <a:moveTo>
                  <a:pt x="0" y="159"/>
                </a:moveTo>
                <a:lnTo>
                  <a:pt x="0" y="240"/>
                </a:lnTo>
                <a:lnTo>
                  <a:pt x="88" y="240"/>
                </a:lnTo>
                <a:lnTo>
                  <a:pt x="88" y="319"/>
                </a:lnTo>
                <a:lnTo>
                  <a:pt x="285" y="319"/>
                </a:lnTo>
                <a:lnTo>
                  <a:pt x="285" y="240"/>
                </a:lnTo>
                <a:lnTo>
                  <a:pt x="375" y="240"/>
                </a:lnTo>
                <a:lnTo>
                  <a:pt x="375" y="159"/>
                </a:lnTo>
                <a:lnTo>
                  <a:pt x="375" y="78"/>
                </a:lnTo>
                <a:lnTo>
                  <a:pt x="285" y="78"/>
                </a:lnTo>
                <a:lnTo>
                  <a:pt x="285" y="0"/>
                </a:lnTo>
                <a:lnTo>
                  <a:pt x="88" y="0"/>
                </a:lnTo>
                <a:lnTo>
                  <a:pt x="88" y="78"/>
                </a:lnTo>
                <a:lnTo>
                  <a:pt x="0" y="78"/>
                </a:lnTo>
                <a:lnTo>
                  <a:pt x="0" y="159"/>
                </a:lnTo>
                <a:close/>
              </a:path>
            </a:pathLst>
          </a:custGeom>
          <a:noFill/>
          <a:ln w="19050">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50293" name="Line 155">
            <a:extLst>
              <a:ext uri="{FF2B5EF4-FFF2-40B4-BE49-F238E27FC236}">
                <a16:creationId xmlns:a16="http://schemas.microsoft.com/office/drawing/2014/main" id="{DB893B3E-F0FE-4501-9F16-F1AFCC32268A}"/>
              </a:ext>
            </a:extLst>
          </p:cNvPr>
          <p:cNvSpPr>
            <a:spLocks noChangeShapeType="1"/>
          </p:cNvSpPr>
          <p:nvPr/>
        </p:nvSpPr>
        <p:spPr bwMode="auto">
          <a:xfrm>
            <a:off x="6492875" y="3616325"/>
            <a:ext cx="0" cy="196850"/>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294" name="Freeform 156">
            <a:extLst>
              <a:ext uri="{FF2B5EF4-FFF2-40B4-BE49-F238E27FC236}">
                <a16:creationId xmlns:a16="http://schemas.microsoft.com/office/drawing/2014/main" id="{841AF33E-AD85-45FD-87CE-FC0B8D64CCC3}"/>
              </a:ext>
            </a:extLst>
          </p:cNvPr>
          <p:cNvSpPr>
            <a:spLocks/>
          </p:cNvSpPr>
          <p:nvPr/>
        </p:nvSpPr>
        <p:spPr bwMode="auto">
          <a:xfrm>
            <a:off x="6613525" y="3049588"/>
            <a:ext cx="47625" cy="98425"/>
          </a:xfrm>
          <a:custGeom>
            <a:avLst/>
            <a:gdLst>
              <a:gd name="T0" fmla="*/ 2147483646 w 44"/>
              <a:gd name="T1" fmla="*/ 0 h 90"/>
              <a:gd name="T2" fmla="*/ 2147483646 w 44"/>
              <a:gd name="T3" fmla="*/ 2147483646 h 90"/>
              <a:gd name="T4" fmla="*/ 0 w 44"/>
              <a:gd name="T5" fmla="*/ 2147483646 h 90"/>
              <a:gd name="T6" fmla="*/ 2147483646 w 44"/>
              <a:gd name="T7" fmla="*/ 0 h 90"/>
              <a:gd name="T8" fmla="*/ 0 60000 65536"/>
              <a:gd name="T9" fmla="*/ 0 60000 65536"/>
              <a:gd name="T10" fmla="*/ 0 60000 65536"/>
              <a:gd name="T11" fmla="*/ 0 60000 65536"/>
              <a:gd name="T12" fmla="*/ 0 w 44"/>
              <a:gd name="T13" fmla="*/ 0 h 90"/>
              <a:gd name="T14" fmla="*/ 44 w 44"/>
              <a:gd name="T15" fmla="*/ 90 h 90"/>
            </a:gdLst>
            <a:ahLst/>
            <a:cxnLst>
              <a:cxn ang="T8">
                <a:pos x="T0" y="T1"/>
              </a:cxn>
              <a:cxn ang="T9">
                <a:pos x="T2" y="T3"/>
              </a:cxn>
              <a:cxn ang="T10">
                <a:pos x="T4" y="T5"/>
              </a:cxn>
              <a:cxn ang="T11">
                <a:pos x="T6" y="T7"/>
              </a:cxn>
            </a:cxnLst>
            <a:rect l="T12" t="T13" r="T14" b="T15"/>
            <a:pathLst>
              <a:path w="44" h="90">
                <a:moveTo>
                  <a:pt x="22" y="0"/>
                </a:moveTo>
                <a:lnTo>
                  <a:pt x="44" y="90"/>
                </a:lnTo>
                <a:lnTo>
                  <a:pt x="0" y="90"/>
                </a:lnTo>
                <a:lnTo>
                  <a:pt x="22" y="0"/>
                </a:lnTo>
                <a:close/>
              </a:path>
            </a:pathLst>
          </a:custGeom>
          <a:noFill/>
          <a:ln w="9525">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50295" name="Line 157">
            <a:extLst>
              <a:ext uri="{FF2B5EF4-FFF2-40B4-BE49-F238E27FC236}">
                <a16:creationId xmlns:a16="http://schemas.microsoft.com/office/drawing/2014/main" id="{0F769F8C-CC51-43EB-804F-DE4A4CB8C020}"/>
              </a:ext>
            </a:extLst>
          </p:cNvPr>
          <p:cNvSpPr>
            <a:spLocks noChangeShapeType="1"/>
          </p:cNvSpPr>
          <p:nvPr/>
        </p:nvSpPr>
        <p:spPr bwMode="auto">
          <a:xfrm>
            <a:off x="6378575" y="4041775"/>
            <a:ext cx="1588" cy="193675"/>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296" name="Line 158">
            <a:extLst>
              <a:ext uri="{FF2B5EF4-FFF2-40B4-BE49-F238E27FC236}">
                <a16:creationId xmlns:a16="http://schemas.microsoft.com/office/drawing/2014/main" id="{72591BEC-0831-4683-B111-9C55EB96C59E}"/>
              </a:ext>
            </a:extLst>
          </p:cNvPr>
          <p:cNvSpPr>
            <a:spLocks noChangeShapeType="1"/>
          </p:cNvSpPr>
          <p:nvPr/>
        </p:nvSpPr>
        <p:spPr bwMode="auto">
          <a:xfrm>
            <a:off x="6892925" y="4138613"/>
            <a:ext cx="161925" cy="0"/>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297" name="Line 159">
            <a:extLst>
              <a:ext uri="{FF2B5EF4-FFF2-40B4-BE49-F238E27FC236}">
                <a16:creationId xmlns:a16="http://schemas.microsoft.com/office/drawing/2014/main" id="{93A3F41C-2BC4-4B5A-8BFF-28942C8824BA}"/>
              </a:ext>
            </a:extLst>
          </p:cNvPr>
          <p:cNvSpPr>
            <a:spLocks noChangeShapeType="1"/>
          </p:cNvSpPr>
          <p:nvPr/>
        </p:nvSpPr>
        <p:spPr bwMode="auto">
          <a:xfrm>
            <a:off x="6215063" y="4138613"/>
            <a:ext cx="163512" cy="0"/>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298" name="Line 160">
            <a:extLst>
              <a:ext uri="{FF2B5EF4-FFF2-40B4-BE49-F238E27FC236}">
                <a16:creationId xmlns:a16="http://schemas.microsoft.com/office/drawing/2014/main" id="{E2863A5C-3E74-473E-8DD0-4690BA520616}"/>
              </a:ext>
            </a:extLst>
          </p:cNvPr>
          <p:cNvSpPr>
            <a:spLocks noChangeShapeType="1"/>
          </p:cNvSpPr>
          <p:nvPr/>
        </p:nvSpPr>
        <p:spPr bwMode="auto">
          <a:xfrm>
            <a:off x="6892925" y="4041775"/>
            <a:ext cx="1588" cy="193675"/>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299" name="Rectangle 166">
            <a:extLst>
              <a:ext uri="{FF2B5EF4-FFF2-40B4-BE49-F238E27FC236}">
                <a16:creationId xmlns:a16="http://schemas.microsoft.com/office/drawing/2014/main" id="{17FB99DA-28A0-4723-AE9C-E0A1729E9471}"/>
              </a:ext>
            </a:extLst>
          </p:cNvPr>
          <p:cNvSpPr>
            <a:spLocks noChangeArrowheads="1"/>
          </p:cNvSpPr>
          <p:nvPr/>
        </p:nvSpPr>
        <p:spPr bwMode="auto">
          <a:xfrm>
            <a:off x="6254750" y="3243263"/>
            <a:ext cx="5715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x</a:t>
            </a:r>
            <a:endParaRPr lang="en-US" altLang="en-US">
              <a:latin typeface="Times New Roman" panose="02020603050405020304" pitchFamily="18" charset="0"/>
            </a:endParaRPr>
          </a:p>
        </p:txBody>
      </p:sp>
      <p:sp>
        <p:nvSpPr>
          <p:cNvPr id="50300" name="Rectangle 167">
            <a:extLst>
              <a:ext uri="{FF2B5EF4-FFF2-40B4-BE49-F238E27FC236}">
                <a16:creationId xmlns:a16="http://schemas.microsoft.com/office/drawing/2014/main" id="{BFE5B8BD-81F4-4017-A8C4-B7B52554AD2A}"/>
              </a:ext>
            </a:extLst>
          </p:cNvPr>
          <p:cNvSpPr>
            <a:spLocks noChangeArrowheads="1"/>
          </p:cNvSpPr>
          <p:nvPr/>
        </p:nvSpPr>
        <p:spPr bwMode="auto">
          <a:xfrm>
            <a:off x="6145213" y="4021138"/>
            <a:ext cx="619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x</a:t>
            </a:r>
            <a:endParaRPr lang="en-US" altLang="en-US">
              <a:latin typeface="Times New Roman" panose="02020603050405020304" pitchFamily="18" charset="0"/>
            </a:endParaRPr>
          </a:p>
        </p:txBody>
      </p:sp>
      <p:sp>
        <p:nvSpPr>
          <p:cNvPr id="50301" name="Rectangle 168">
            <a:extLst>
              <a:ext uri="{FF2B5EF4-FFF2-40B4-BE49-F238E27FC236}">
                <a16:creationId xmlns:a16="http://schemas.microsoft.com/office/drawing/2014/main" id="{E9EEE203-5FD2-4FD5-B5BA-24653972C627}"/>
              </a:ext>
            </a:extLst>
          </p:cNvPr>
          <p:cNvSpPr>
            <a:spLocks noChangeArrowheads="1"/>
          </p:cNvSpPr>
          <p:nvPr/>
        </p:nvSpPr>
        <p:spPr bwMode="auto">
          <a:xfrm>
            <a:off x="6249988" y="3586163"/>
            <a:ext cx="58737"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y</a:t>
            </a:r>
            <a:endParaRPr lang="en-US" altLang="en-US">
              <a:latin typeface="Times New Roman" panose="02020603050405020304" pitchFamily="18" charset="0"/>
            </a:endParaRPr>
          </a:p>
        </p:txBody>
      </p:sp>
      <p:sp>
        <p:nvSpPr>
          <p:cNvPr id="50302" name="Rectangle 169">
            <a:extLst>
              <a:ext uri="{FF2B5EF4-FFF2-40B4-BE49-F238E27FC236}">
                <a16:creationId xmlns:a16="http://schemas.microsoft.com/office/drawing/2014/main" id="{F3B0715B-F53B-450C-BE91-8B37B81B1421}"/>
              </a:ext>
            </a:extLst>
          </p:cNvPr>
          <p:cNvSpPr>
            <a:spLocks noChangeArrowheads="1"/>
          </p:cNvSpPr>
          <p:nvPr/>
        </p:nvSpPr>
        <p:spPr bwMode="auto">
          <a:xfrm>
            <a:off x="7053263" y="4017963"/>
            <a:ext cx="5715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y</a:t>
            </a:r>
            <a:endParaRPr lang="en-US" altLang="en-US">
              <a:latin typeface="Times New Roman" panose="02020603050405020304" pitchFamily="18" charset="0"/>
            </a:endParaRPr>
          </a:p>
        </p:txBody>
      </p:sp>
      <p:sp>
        <p:nvSpPr>
          <p:cNvPr id="50303" name="Oval 175">
            <a:extLst>
              <a:ext uri="{FF2B5EF4-FFF2-40B4-BE49-F238E27FC236}">
                <a16:creationId xmlns:a16="http://schemas.microsoft.com/office/drawing/2014/main" id="{2A6D0EFF-090F-499F-AB22-F179CCC575B2}"/>
              </a:ext>
            </a:extLst>
          </p:cNvPr>
          <p:cNvSpPr>
            <a:spLocks noChangeArrowheads="1"/>
          </p:cNvSpPr>
          <p:nvPr/>
        </p:nvSpPr>
        <p:spPr bwMode="auto">
          <a:xfrm>
            <a:off x="6434138" y="3332163"/>
            <a:ext cx="50800" cy="52387"/>
          </a:xfrm>
          <a:prstGeom prst="ellipse">
            <a:avLst/>
          </a:prstGeom>
          <a:solidFill>
            <a:srgbClr val="FFFFFF"/>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50304" name="Oval 176">
            <a:extLst>
              <a:ext uri="{FF2B5EF4-FFF2-40B4-BE49-F238E27FC236}">
                <a16:creationId xmlns:a16="http://schemas.microsoft.com/office/drawing/2014/main" id="{B1A6B6F7-A1E2-4698-AC30-2903355A5F53}"/>
              </a:ext>
            </a:extLst>
          </p:cNvPr>
          <p:cNvSpPr>
            <a:spLocks noChangeArrowheads="1"/>
          </p:cNvSpPr>
          <p:nvPr/>
        </p:nvSpPr>
        <p:spPr bwMode="auto">
          <a:xfrm>
            <a:off x="6434138" y="3684588"/>
            <a:ext cx="50800" cy="55562"/>
          </a:xfrm>
          <a:prstGeom prst="ellipse">
            <a:avLst/>
          </a:prstGeom>
          <a:solidFill>
            <a:srgbClr val="FFFFFF"/>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50305" name="Oval 106">
            <a:extLst>
              <a:ext uri="{FF2B5EF4-FFF2-40B4-BE49-F238E27FC236}">
                <a16:creationId xmlns:a16="http://schemas.microsoft.com/office/drawing/2014/main" id="{E969C326-2599-4BFD-87F2-FA9AD3DC835D}"/>
              </a:ext>
            </a:extLst>
          </p:cNvPr>
          <p:cNvSpPr>
            <a:spLocks noChangeArrowheads="1"/>
          </p:cNvSpPr>
          <p:nvPr/>
        </p:nvSpPr>
        <p:spPr bwMode="auto">
          <a:xfrm>
            <a:off x="5572125" y="3651250"/>
            <a:ext cx="63500" cy="63500"/>
          </a:xfrm>
          <a:prstGeom prst="ellipse">
            <a:avLst/>
          </a:prstGeom>
          <a:solidFill>
            <a:srgbClr val="0078C1"/>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50306" name="Line 198">
            <a:extLst>
              <a:ext uri="{FF2B5EF4-FFF2-40B4-BE49-F238E27FC236}">
                <a16:creationId xmlns:a16="http://schemas.microsoft.com/office/drawing/2014/main" id="{773DB93A-F241-4C4B-BF0E-F8F05F79CF04}"/>
              </a:ext>
            </a:extLst>
          </p:cNvPr>
          <p:cNvSpPr>
            <a:spLocks noChangeShapeType="1"/>
          </p:cNvSpPr>
          <p:nvPr/>
        </p:nvSpPr>
        <p:spPr bwMode="auto">
          <a:xfrm>
            <a:off x="5605463" y="4240213"/>
            <a:ext cx="1587" cy="55562"/>
          </a:xfrm>
          <a:prstGeom prst="line">
            <a:avLst/>
          </a:prstGeom>
          <a:noFill/>
          <a:ln w="4763">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307" name="Line 199">
            <a:extLst>
              <a:ext uri="{FF2B5EF4-FFF2-40B4-BE49-F238E27FC236}">
                <a16:creationId xmlns:a16="http://schemas.microsoft.com/office/drawing/2014/main" id="{48C96575-D427-45BB-9F81-76EC465749E0}"/>
              </a:ext>
            </a:extLst>
          </p:cNvPr>
          <p:cNvSpPr>
            <a:spLocks noChangeShapeType="1"/>
          </p:cNvSpPr>
          <p:nvPr/>
        </p:nvSpPr>
        <p:spPr bwMode="auto">
          <a:xfrm>
            <a:off x="5518150" y="4295775"/>
            <a:ext cx="176213" cy="1588"/>
          </a:xfrm>
          <a:prstGeom prst="line">
            <a:avLst/>
          </a:prstGeom>
          <a:noFill/>
          <a:ln w="17463">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308" name="Line 200">
            <a:extLst>
              <a:ext uri="{FF2B5EF4-FFF2-40B4-BE49-F238E27FC236}">
                <a16:creationId xmlns:a16="http://schemas.microsoft.com/office/drawing/2014/main" id="{C93F8B91-B164-4692-AEEB-FA6A2B1F23EA}"/>
              </a:ext>
            </a:extLst>
          </p:cNvPr>
          <p:cNvSpPr>
            <a:spLocks noChangeShapeType="1"/>
          </p:cNvSpPr>
          <p:nvPr/>
        </p:nvSpPr>
        <p:spPr bwMode="auto">
          <a:xfrm>
            <a:off x="5551488" y="4329113"/>
            <a:ext cx="109537" cy="1587"/>
          </a:xfrm>
          <a:prstGeom prst="line">
            <a:avLst/>
          </a:prstGeom>
          <a:noFill/>
          <a:ln w="17463">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309" name="Line 201">
            <a:extLst>
              <a:ext uri="{FF2B5EF4-FFF2-40B4-BE49-F238E27FC236}">
                <a16:creationId xmlns:a16="http://schemas.microsoft.com/office/drawing/2014/main" id="{F142E125-49F2-4ACB-A2C3-10E34462E126}"/>
              </a:ext>
            </a:extLst>
          </p:cNvPr>
          <p:cNvSpPr>
            <a:spLocks noChangeShapeType="1"/>
          </p:cNvSpPr>
          <p:nvPr/>
        </p:nvSpPr>
        <p:spPr bwMode="auto">
          <a:xfrm>
            <a:off x="5581650" y="4359275"/>
            <a:ext cx="49213" cy="1588"/>
          </a:xfrm>
          <a:prstGeom prst="line">
            <a:avLst/>
          </a:prstGeom>
          <a:noFill/>
          <a:ln w="17463">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310" name="Line 202">
            <a:extLst>
              <a:ext uri="{FF2B5EF4-FFF2-40B4-BE49-F238E27FC236}">
                <a16:creationId xmlns:a16="http://schemas.microsoft.com/office/drawing/2014/main" id="{E80EFCC3-C980-482A-A958-37BE142FEB0B}"/>
              </a:ext>
            </a:extLst>
          </p:cNvPr>
          <p:cNvSpPr>
            <a:spLocks noChangeShapeType="1"/>
          </p:cNvSpPr>
          <p:nvPr/>
        </p:nvSpPr>
        <p:spPr bwMode="auto">
          <a:xfrm>
            <a:off x="5602288" y="3679825"/>
            <a:ext cx="252412" cy="1588"/>
          </a:xfrm>
          <a:prstGeom prst="line">
            <a:avLst/>
          </a:prstGeom>
          <a:noFill/>
          <a:ln w="17463">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311" name="Line 203">
            <a:extLst>
              <a:ext uri="{FF2B5EF4-FFF2-40B4-BE49-F238E27FC236}">
                <a16:creationId xmlns:a16="http://schemas.microsoft.com/office/drawing/2014/main" id="{A503A438-461A-412F-B943-EBDFD9E3F3B4}"/>
              </a:ext>
            </a:extLst>
          </p:cNvPr>
          <p:cNvSpPr>
            <a:spLocks noChangeShapeType="1"/>
          </p:cNvSpPr>
          <p:nvPr/>
        </p:nvSpPr>
        <p:spPr bwMode="auto">
          <a:xfrm flipV="1">
            <a:off x="5424488" y="3251200"/>
            <a:ext cx="1587" cy="234950"/>
          </a:xfrm>
          <a:prstGeom prst="line">
            <a:avLst/>
          </a:prstGeom>
          <a:noFill/>
          <a:ln w="17463">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312" name="Freeform 204">
            <a:extLst>
              <a:ext uri="{FF2B5EF4-FFF2-40B4-BE49-F238E27FC236}">
                <a16:creationId xmlns:a16="http://schemas.microsoft.com/office/drawing/2014/main" id="{7A26E6A5-A5D7-417C-86F7-89FC5FD56D12}"/>
              </a:ext>
            </a:extLst>
          </p:cNvPr>
          <p:cNvSpPr>
            <a:spLocks/>
          </p:cNvSpPr>
          <p:nvPr/>
        </p:nvSpPr>
        <p:spPr bwMode="auto">
          <a:xfrm>
            <a:off x="5227638" y="3368675"/>
            <a:ext cx="196850" cy="627063"/>
          </a:xfrm>
          <a:custGeom>
            <a:avLst/>
            <a:gdLst>
              <a:gd name="T0" fmla="*/ 2147483646 w 124"/>
              <a:gd name="T1" fmla="*/ 2147483646 h 395"/>
              <a:gd name="T2" fmla="*/ 0 w 124"/>
              <a:gd name="T3" fmla="*/ 2147483646 h 395"/>
              <a:gd name="T4" fmla="*/ 0 w 124"/>
              <a:gd name="T5" fmla="*/ 0 h 395"/>
              <a:gd name="T6" fmla="*/ 2147483646 w 124"/>
              <a:gd name="T7" fmla="*/ 0 h 395"/>
              <a:gd name="T8" fmla="*/ 0 60000 65536"/>
              <a:gd name="T9" fmla="*/ 0 60000 65536"/>
              <a:gd name="T10" fmla="*/ 0 60000 65536"/>
              <a:gd name="T11" fmla="*/ 0 60000 65536"/>
              <a:gd name="T12" fmla="*/ 0 w 124"/>
              <a:gd name="T13" fmla="*/ 0 h 395"/>
              <a:gd name="T14" fmla="*/ 124 w 124"/>
              <a:gd name="T15" fmla="*/ 395 h 395"/>
            </a:gdLst>
            <a:ahLst/>
            <a:cxnLst>
              <a:cxn ang="T8">
                <a:pos x="T0" y="T1"/>
              </a:cxn>
              <a:cxn ang="T9">
                <a:pos x="T2" y="T3"/>
              </a:cxn>
              <a:cxn ang="T10">
                <a:pos x="T4" y="T5"/>
              </a:cxn>
              <a:cxn ang="T11">
                <a:pos x="T6" y="T7"/>
              </a:cxn>
            </a:cxnLst>
            <a:rect l="T12" t="T13" r="T14" b="T15"/>
            <a:pathLst>
              <a:path w="124" h="395">
                <a:moveTo>
                  <a:pt x="122" y="395"/>
                </a:moveTo>
                <a:lnTo>
                  <a:pt x="0" y="395"/>
                </a:lnTo>
                <a:lnTo>
                  <a:pt x="0" y="0"/>
                </a:lnTo>
                <a:lnTo>
                  <a:pt x="124" y="0"/>
                </a:lnTo>
              </a:path>
            </a:pathLst>
          </a:custGeom>
          <a:noFill/>
          <a:ln w="17463">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50313" name="Freeform 205">
            <a:extLst>
              <a:ext uri="{FF2B5EF4-FFF2-40B4-BE49-F238E27FC236}">
                <a16:creationId xmlns:a16="http://schemas.microsoft.com/office/drawing/2014/main" id="{38D8D614-039B-4A42-A564-F55944B02322}"/>
              </a:ext>
            </a:extLst>
          </p:cNvPr>
          <p:cNvSpPr>
            <a:spLocks/>
          </p:cNvSpPr>
          <p:nvPr/>
        </p:nvSpPr>
        <p:spPr bwMode="auto">
          <a:xfrm>
            <a:off x="5484813" y="2973388"/>
            <a:ext cx="120650" cy="1325562"/>
          </a:xfrm>
          <a:custGeom>
            <a:avLst/>
            <a:gdLst>
              <a:gd name="T0" fmla="*/ 2147483646 w 76"/>
              <a:gd name="T1" fmla="*/ 2147483646 h 835"/>
              <a:gd name="T2" fmla="*/ 2147483646 w 76"/>
              <a:gd name="T3" fmla="*/ 2147483646 h 835"/>
              <a:gd name="T4" fmla="*/ 0 w 76"/>
              <a:gd name="T5" fmla="*/ 2147483646 h 835"/>
              <a:gd name="T6" fmla="*/ 0 w 76"/>
              <a:gd name="T7" fmla="*/ 2147483646 h 835"/>
              <a:gd name="T8" fmla="*/ 2147483646 w 76"/>
              <a:gd name="T9" fmla="*/ 2147483646 h 835"/>
              <a:gd name="T10" fmla="*/ 2147483646 w 76"/>
              <a:gd name="T11" fmla="*/ 2147483646 h 835"/>
              <a:gd name="T12" fmla="*/ 2147483646 w 76"/>
              <a:gd name="T13" fmla="*/ 2147483646 h 835"/>
              <a:gd name="T14" fmla="*/ 0 w 76"/>
              <a:gd name="T15" fmla="*/ 2147483646 h 835"/>
              <a:gd name="T16" fmla="*/ 0 w 76"/>
              <a:gd name="T17" fmla="*/ 2147483646 h 835"/>
              <a:gd name="T18" fmla="*/ 2147483646 w 76"/>
              <a:gd name="T19" fmla="*/ 2147483646 h 835"/>
              <a:gd name="T20" fmla="*/ 2147483646 w 76"/>
              <a:gd name="T21" fmla="*/ 0 h 8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835"/>
              <a:gd name="T35" fmla="*/ 76 w 76"/>
              <a:gd name="T36" fmla="*/ 835 h 8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835">
                <a:moveTo>
                  <a:pt x="76" y="835"/>
                </a:moveTo>
                <a:lnTo>
                  <a:pt x="76" y="713"/>
                </a:lnTo>
                <a:lnTo>
                  <a:pt x="0" y="713"/>
                </a:lnTo>
                <a:lnTo>
                  <a:pt x="0" y="575"/>
                </a:lnTo>
                <a:lnTo>
                  <a:pt x="76" y="575"/>
                </a:lnTo>
                <a:lnTo>
                  <a:pt x="76" y="318"/>
                </a:lnTo>
                <a:lnTo>
                  <a:pt x="0" y="318"/>
                </a:lnTo>
                <a:lnTo>
                  <a:pt x="0" y="180"/>
                </a:lnTo>
                <a:lnTo>
                  <a:pt x="76" y="180"/>
                </a:lnTo>
                <a:lnTo>
                  <a:pt x="76" y="0"/>
                </a:lnTo>
              </a:path>
            </a:pathLst>
          </a:custGeom>
          <a:noFill/>
          <a:ln w="17463">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50314" name="Line 206">
            <a:extLst>
              <a:ext uri="{FF2B5EF4-FFF2-40B4-BE49-F238E27FC236}">
                <a16:creationId xmlns:a16="http://schemas.microsoft.com/office/drawing/2014/main" id="{D3D24932-65D4-48CF-B0E7-84F392B42944}"/>
              </a:ext>
            </a:extLst>
          </p:cNvPr>
          <p:cNvSpPr>
            <a:spLocks noChangeShapeType="1"/>
          </p:cNvSpPr>
          <p:nvPr/>
        </p:nvSpPr>
        <p:spPr bwMode="auto">
          <a:xfrm>
            <a:off x="5424488" y="3878263"/>
            <a:ext cx="1587" cy="236537"/>
          </a:xfrm>
          <a:prstGeom prst="line">
            <a:avLst/>
          </a:prstGeom>
          <a:noFill/>
          <a:ln w="17463">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315" name="Freeform 207">
            <a:extLst>
              <a:ext uri="{FF2B5EF4-FFF2-40B4-BE49-F238E27FC236}">
                <a16:creationId xmlns:a16="http://schemas.microsoft.com/office/drawing/2014/main" id="{14BAA82A-0BCE-43C7-8905-B6F47BEAD132}"/>
              </a:ext>
            </a:extLst>
          </p:cNvPr>
          <p:cNvSpPr>
            <a:spLocks/>
          </p:cNvSpPr>
          <p:nvPr/>
        </p:nvSpPr>
        <p:spPr bwMode="auto">
          <a:xfrm>
            <a:off x="5572125" y="2905125"/>
            <a:ext cx="63500" cy="68263"/>
          </a:xfrm>
          <a:custGeom>
            <a:avLst/>
            <a:gdLst>
              <a:gd name="T0" fmla="*/ 2147483646 w 40"/>
              <a:gd name="T1" fmla="*/ 0 h 43"/>
              <a:gd name="T2" fmla="*/ 2147483646 w 40"/>
              <a:gd name="T3" fmla="*/ 2147483646 h 43"/>
              <a:gd name="T4" fmla="*/ 0 w 40"/>
              <a:gd name="T5" fmla="*/ 2147483646 h 43"/>
              <a:gd name="T6" fmla="*/ 2147483646 w 40"/>
              <a:gd name="T7" fmla="*/ 0 h 43"/>
              <a:gd name="T8" fmla="*/ 0 60000 65536"/>
              <a:gd name="T9" fmla="*/ 0 60000 65536"/>
              <a:gd name="T10" fmla="*/ 0 60000 65536"/>
              <a:gd name="T11" fmla="*/ 0 60000 65536"/>
              <a:gd name="T12" fmla="*/ 0 w 40"/>
              <a:gd name="T13" fmla="*/ 0 h 43"/>
              <a:gd name="T14" fmla="*/ 40 w 40"/>
              <a:gd name="T15" fmla="*/ 43 h 43"/>
            </a:gdLst>
            <a:ahLst/>
            <a:cxnLst>
              <a:cxn ang="T8">
                <a:pos x="T0" y="T1"/>
              </a:cxn>
              <a:cxn ang="T9">
                <a:pos x="T2" y="T3"/>
              </a:cxn>
              <a:cxn ang="T10">
                <a:pos x="T4" y="T5"/>
              </a:cxn>
              <a:cxn ang="T11">
                <a:pos x="T6" y="T7"/>
              </a:cxn>
            </a:cxnLst>
            <a:rect l="T12" t="T13" r="T14" b="T15"/>
            <a:pathLst>
              <a:path w="40" h="43">
                <a:moveTo>
                  <a:pt x="21" y="0"/>
                </a:moveTo>
                <a:lnTo>
                  <a:pt x="40" y="43"/>
                </a:lnTo>
                <a:lnTo>
                  <a:pt x="0" y="43"/>
                </a:lnTo>
                <a:lnTo>
                  <a:pt x="21" y="0"/>
                </a:lnTo>
                <a:close/>
              </a:path>
            </a:pathLst>
          </a:custGeom>
          <a:solidFill>
            <a:srgbClr val="FFFFFF"/>
          </a:solidFill>
          <a:ln w="9525">
            <a:solidFill>
              <a:srgbClr val="0078C1"/>
            </a:solidFill>
            <a:miter lim="800000"/>
            <a:headEnd/>
            <a:tailEnd/>
          </a:ln>
        </p:spPr>
        <p:txBody>
          <a:bodyPr/>
          <a:lstStyle/>
          <a:p>
            <a:endParaRPr lang="pt-BR"/>
          </a:p>
        </p:txBody>
      </p:sp>
      <p:sp>
        <p:nvSpPr>
          <p:cNvPr id="50316" name="Rectangle 208">
            <a:extLst>
              <a:ext uri="{FF2B5EF4-FFF2-40B4-BE49-F238E27FC236}">
                <a16:creationId xmlns:a16="http://schemas.microsoft.com/office/drawing/2014/main" id="{A783D70E-FFA2-4CDF-9C9E-50D06D66CCA2}"/>
              </a:ext>
            </a:extLst>
          </p:cNvPr>
          <p:cNvSpPr>
            <a:spLocks noChangeArrowheads="1"/>
          </p:cNvSpPr>
          <p:nvPr/>
        </p:nvSpPr>
        <p:spPr bwMode="auto">
          <a:xfrm>
            <a:off x="5457825" y="2876550"/>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50317" name="Rectangle 209">
            <a:extLst>
              <a:ext uri="{FF2B5EF4-FFF2-40B4-BE49-F238E27FC236}">
                <a16:creationId xmlns:a16="http://schemas.microsoft.com/office/drawing/2014/main" id="{E3F6F411-B477-44C3-8BE7-02619418BEC6}"/>
              </a:ext>
            </a:extLst>
          </p:cNvPr>
          <p:cNvSpPr>
            <a:spLocks noChangeArrowheads="1"/>
          </p:cNvSpPr>
          <p:nvPr/>
        </p:nvSpPr>
        <p:spPr bwMode="auto">
          <a:xfrm>
            <a:off x="5405438" y="4230688"/>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50318" name="Rectangle 210">
            <a:extLst>
              <a:ext uri="{FF2B5EF4-FFF2-40B4-BE49-F238E27FC236}">
                <a16:creationId xmlns:a16="http://schemas.microsoft.com/office/drawing/2014/main" id="{78AA5073-756F-4FC8-8098-12927A85EF20}"/>
              </a:ext>
            </a:extLst>
          </p:cNvPr>
          <p:cNvSpPr>
            <a:spLocks noChangeArrowheads="1"/>
          </p:cNvSpPr>
          <p:nvPr/>
        </p:nvSpPr>
        <p:spPr bwMode="auto">
          <a:xfrm>
            <a:off x="5889625" y="3613150"/>
            <a:ext cx="777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F</a:t>
            </a:r>
            <a:endParaRPr lang="en-US" altLang="en-US">
              <a:latin typeface="Times New Roman" panose="02020603050405020304" pitchFamily="18" charset="0"/>
            </a:endParaRPr>
          </a:p>
        </p:txBody>
      </p:sp>
      <p:sp>
        <p:nvSpPr>
          <p:cNvPr id="50319" name="Oval 212">
            <a:extLst>
              <a:ext uri="{FF2B5EF4-FFF2-40B4-BE49-F238E27FC236}">
                <a16:creationId xmlns:a16="http://schemas.microsoft.com/office/drawing/2014/main" id="{9472CCA1-42EE-40AA-884D-5F1AC3461783}"/>
              </a:ext>
            </a:extLst>
          </p:cNvPr>
          <p:cNvSpPr>
            <a:spLocks noChangeArrowheads="1"/>
          </p:cNvSpPr>
          <p:nvPr/>
        </p:nvSpPr>
        <p:spPr bwMode="auto">
          <a:xfrm>
            <a:off x="5353050" y="3335338"/>
            <a:ext cx="63500" cy="66675"/>
          </a:xfrm>
          <a:prstGeom prst="ellipse">
            <a:avLst/>
          </a:prstGeom>
          <a:solidFill>
            <a:srgbClr val="FFFFFF"/>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50320" name="Oval 213">
            <a:extLst>
              <a:ext uri="{FF2B5EF4-FFF2-40B4-BE49-F238E27FC236}">
                <a16:creationId xmlns:a16="http://schemas.microsoft.com/office/drawing/2014/main" id="{9D3A7440-DB67-4DE8-BDC8-21E632280257}"/>
              </a:ext>
            </a:extLst>
          </p:cNvPr>
          <p:cNvSpPr>
            <a:spLocks noChangeArrowheads="1"/>
          </p:cNvSpPr>
          <p:nvPr/>
        </p:nvSpPr>
        <p:spPr bwMode="auto">
          <a:xfrm>
            <a:off x="5192713" y="3656013"/>
            <a:ext cx="63500" cy="61912"/>
          </a:xfrm>
          <a:prstGeom prst="ellipse">
            <a:avLst/>
          </a:prstGeom>
          <a:solidFill>
            <a:srgbClr val="0078C1"/>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50321" name="Oval 106">
            <a:extLst>
              <a:ext uri="{FF2B5EF4-FFF2-40B4-BE49-F238E27FC236}">
                <a16:creationId xmlns:a16="http://schemas.microsoft.com/office/drawing/2014/main" id="{C5B5E9CC-E769-4C14-B770-9ACE2157EE61}"/>
              </a:ext>
            </a:extLst>
          </p:cNvPr>
          <p:cNvSpPr>
            <a:spLocks noChangeArrowheads="1"/>
          </p:cNvSpPr>
          <p:nvPr/>
        </p:nvSpPr>
        <p:spPr bwMode="auto">
          <a:xfrm>
            <a:off x="7537450" y="3848100"/>
            <a:ext cx="63500" cy="63500"/>
          </a:xfrm>
          <a:prstGeom prst="ellipse">
            <a:avLst/>
          </a:prstGeom>
          <a:solidFill>
            <a:srgbClr val="0078C1"/>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50322" name="Line 198">
            <a:extLst>
              <a:ext uri="{FF2B5EF4-FFF2-40B4-BE49-F238E27FC236}">
                <a16:creationId xmlns:a16="http://schemas.microsoft.com/office/drawing/2014/main" id="{71C82732-2A3C-445D-8A77-17AC31938401}"/>
              </a:ext>
            </a:extLst>
          </p:cNvPr>
          <p:cNvSpPr>
            <a:spLocks noChangeShapeType="1"/>
          </p:cNvSpPr>
          <p:nvPr/>
        </p:nvSpPr>
        <p:spPr bwMode="auto">
          <a:xfrm>
            <a:off x="7570788" y="4437063"/>
            <a:ext cx="1587" cy="55562"/>
          </a:xfrm>
          <a:prstGeom prst="line">
            <a:avLst/>
          </a:prstGeom>
          <a:noFill/>
          <a:ln w="4763">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323" name="Line 199">
            <a:extLst>
              <a:ext uri="{FF2B5EF4-FFF2-40B4-BE49-F238E27FC236}">
                <a16:creationId xmlns:a16="http://schemas.microsoft.com/office/drawing/2014/main" id="{DFEDECE0-C790-4CBD-9196-6C49F7347746}"/>
              </a:ext>
            </a:extLst>
          </p:cNvPr>
          <p:cNvSpPr>
            <a:spLocks noChangeShapeType="1"/>
          </p:cNvSpPr>
          <p:nvPr/>
        </p:nvSpPr>
        <p:spPr bwMode="auto">
          <a:xfrm>
            <a:off x="7483475" y="4492625"/>
            <a:ext cx="176213" cy="1588"/>
          </a:xfrm>
          <a:prstGeom prst="line">
            <a:avLst/>
          </a:prstGeom>
          <a:noFill/>
          <a:ln w="17463">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324" name="Line 200">
            <a:extLst>
              <a:ext uri="{FF2B5EF4-FFF2-40B4-BE49-F238E27FC236}">
                <a16:creationId xmlns:a16="http://schemas.microsoft.com/office/drawing/2014/main" id="{FADBC207-3641-4732-93B2-957F736B09E6}"/>
              </a:ext>
            </a:extLst>
          </p:cNvPr>
          <p:cNvSpPr>
            <a:spLocks noChangeShapeType="1"/>
          </p:cNvSpPr>
          <p:nvPr/>
        </p:nvSpPr>
        <p:spPr bwMode="auto">
          <a:xfrm>
            <a:off x="7516813" y="4525963"/>
            <a:ext cx="109537" cy="1587"/>
          </a:xfrm>
          <a:prstGeom prst="line">
            <a:avLst/>
          </a:prstGeom>
          <a:noFill/>
          <a:ln w="17463">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325" name="Line 201">
            <a:extLst>
              <a:ext uri="{FF2B5EF4-FFF2-40B4-BE49-F238E27FC236}">
                <a16:creationId xmlns:a16="http://schemas.microsoft.com/office/drawing/2014/main" id="{5EDC25D1-127A-4A97-A047-690992BF0BF6}"/>
              </a:ext>
            </a:extLst>
          </p:cNvPr>
          <p:cNvSpPr>
            <a:spLocks noChangeShapeType="1"/>
          </p:cNvSpPr>
          <p:nvPr/>
        </p:nvSpPr>
        <p:spPr bwMode="auto">
          <a:xfrm>
            <a:off x="7546975" y="4556125"/>
            <a:ext cx="49213" cy="1588"/>
          </a:xfrm>
          <a:prstGeom prst="line">
            <a:avLst/>
          </a:prstGeom>
          <a:noFill/>
          <a:ln w="17463">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326" name="Line 202">
            <a:extLst>
              <a:ext uri="{FF2B5EF4-FFF2-40B4-BE49-F238E27FC236}">
                <a16:creationId xmlns:a16="http://schemas.microsoft.com/office/drawing/2014/main" id="{53092BFF-FE64-4F50-BB74-0DB546CBE613}"/>
              </a:ext>
            </a:extLst>
          </p:cNvPr>
          <p:cNvSpPr>
            <a:spLocks noChangeShapeType="1"/>
          </p:cNvSpPr>
          <p:nvPr/>
        </p:nvSpPr>
        <p:spPr bwMode="auto">
          <a:xfrm>
            <a:off x="7567613" y="3876675"/>
            <a:ext cx="252412" cy="1588"/>
          </a:xfrm>
          <a:prstGeom prst="line">
            <a:avLst/>
          </a:prstGeom>
          <a:noFill/>
          <a:ln w="17463">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327" name="Line 203">
            <a:extLst>
              <a:ext uri="{FF2B5EF4-FFF2-40B4-BE49-F238E27FC236}">
                <a16:creationId xmlns:a16="http://schemas.microsoft.com/office/drawing/2014/main" id="{1BD20221-FF9E-44CF-A87E-6BB223F1AED0}"/>
              </a:ext>
            </a:extLst>
          </p:cNvPr>
          <p:cNvSpPr>
            <a:spLocks noChangeShapeType="1"/>
          </p:cNvSpPr>
          <p:nvPr/>
        </p:nvSpPr>
        <p:spPr bwMode="auto">
          <a:xfrm flipV="1">
            <a:off x="7389813" y="3448050"/>
            <a:ext cx="1587" cy="234950"/>
          </a:xfrm>
          <a:prstGeom prst="line">
            <a:avLst/>
          </a:prstGeom>
          <a:noFill/>
          <a:ln w="17463">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328" name="Freeform 204">
            <a:extLst>
              <a:ext uri="{FF2B5EF4-FFF2-40B4-BE49-F238E27FC236}">
                <a16:creationId xmlns:a16="http://schemas.microsoft.com/office/drawing/2014/main" id="{E7BF7566-9A97-4EE6-BBFD-6B40829D9834}"/>
              </a:ext>
            </a:extLst>
          </p:cNvPr>
          <p:cNvSpPr>
            <a:spLocks/>
          </p:cNvSpPr>
          <p:nvPr/>
        </p:nvSpPr>
        <p:spPr bwMode="auto">
          <a:xfrm>
            <a:off x="7192963" y="3565525"/>
            <a:ext cx="196850" cy="627063"/>
          </a:xfrm>
          <a:custGeom>
            <a:avLst/>
            <a:gdLst>
              <a:gd name="T0" fmla="*/ 2147483646 w 124"/>
              <a:gd name="T1" fmla="*/ 2147483646 h 395"/>
              <a:gd name="T2" fmla="*/ 0 w 124"/>
              <a:gd name="T3" fmla="*/ 2147483646 h 395"/>
              <a:gd name="T4" fmla="*/ 0 w 124"/>
              <a:gd name="T5" fmla="*/ 0 h 395"/>
              <a:gd name="T6" fmla="*/ 2147483646 w 124"/>
              <a:gd name="T7" fmla="*/ 0 h 395"/>
              <a:gd name="T8" fmla="*/ 0 60000 65536"/>
              <a:gd name="T9" fmla="*/ 0 60000 65536"/>
              <a:gd name="T10" fmla="*/ 0 60000 65536"/>
              <a:gd name="T11" fmla="*/ 0 60000 65536"/>
              <a:gd name="T12" fmla="*/ 0 w 124"/>
              <a:gd name="T13" fmla="*/ 0 h 395"/>
              <a:gd name="T14" fmla="*/ 124 w 124"/>
              <a:gd name="T15" fmla="*/ 395 h 395"/>
            </a:gdLst>
            <a:ahLst/>
            <a:cxnLst>
              <a:cxn ang="T8">
                <a:pos x="T0" y="T1"/>
              </a:cxn>
              <a:cxn ang="T9">
                <a:pos x="T2" y="T3"/>
              </a:cxn>
              <a:cxn ang="T10">
                <a:pos x="T4" y="T5"/>
              </a:cxn>
              <a:cxn ang="T11">
                <a:pos x="T6" y="T7"/>
              </a:cxn>
            </a:cxnLst>
            <a:rect l="T12" t="T13" r="T14" b="T15"/>
            <a:pathLst>
              <a:path w="124" h="395">
                <a:moveTo>
                  <a:pt x="122" y="395"/>
                </a:moveTo>
                <a:lnTo>
                  <a:pt x="0" y="395"/>
                </a:lnTo>
                <a:lnTo>
                  <a:pt x="0" y="0"/>
                </a:lnTo>
                <a:lnTo>
                  <a:pt x="124" y="0"/>
                </a:lnTo>
              </a:path>
            </a:pathLst>
          </a:custGeom>
          <a:noFill/>
          <a:ln w="17463">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50329" name="Freeform 205">
            <a:extLst>
              <a:ext uri="{FF2B5EF4-FFF2-40B4-BE49-F238E27FC236}">
                <a16:creationId xmlns:a16="http://schemas.microsoft.com/office/drawing/2014/main" id="{8C4884B8-6896-4FF8-BF50-68DC2E426836}"/>
              </a:ext>
            </a:extLst>
          </p:cNvPr>
          <p:cNvSpPr>
            <a:spLocks/>
          </p:cNvSpPr>
          <p:nvPr/>
        </p:nvSpPr>
        <p:spPr bwMode="auto">
          <a:xfrm>
            <a:off x="7450138" y="3170238"/>
            <a:ext cx="120650" cy="1325562"/>
          </a:xfrm>
          <a:custGeom>
            <a:avLst/>
            <a:gdLst>
              <a:gd name="T0" fmla="*/ 2147483646 w 76"/>
              <a:gd name="T1" fmla="*/ 2147483646 h 835"/>
              <a:gd name="T2" fmla="*/ 2147483646 w 76"/>
              <a:gd name="T3" fmla="*/ 2147483646 h 835"/>
              <a:gd name="T4" fmla="*/ 0 w 76"/>
              <a:gd name="T5" fmla="*/ 2147483646 h 835"/>
              <a:gd name="T6" fmla="*/ 0 w 76"/>
              <a:gd name="T7" fmla="*/ 2147483646 h 835"/>
              <a:gd name="T8" fmla="*/ 2147483646 w 76"/>
              <a:gd name="T9" fmla="*/ 2147483646 h 835"/>
              <a:gd name="T10" fmla="*/ 2147483646 w 76"/>
              <a:gd name="T11" fmla="*/ 2147483646 h 835"/>
              <a:gd name="T12" fmla="*/ 2147483646 w 76"/>
              <a:gd name="T13" fmla="*/ 2147483646 h 835"/>
              <a:gd name="T14" fmla="*/ 0 w 76"/>
              <a:gd name="T15" fmla="*/ 2147483646 h 835"/>
              <a:gd name="T16" fmla="*/ 0 w 76"/>
              <a:gd name="T17" fmla="*/ 2147483646 h 835"/>
              <a:gd name="T18" fmla="*/ 2147483646 w 76"/>
              <a:gd name="T19" fmla="*/ 2147483646 h 835"/>
              <a:gd name="T20" fmla="*/ 2147483646 w 76"/>
              <a:gd name="T21" fmla="*/ 0 h 8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835"/>
              <a:gd name="T35" fmla="*/ 76 w 76"/>
              <a:gd name="T36" fmla="*/ 835 h 8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835">
                <a:moveTo>
                  <a:pt x="76" y="835"/>
                </a:moveTo>
                <a:lnTo>
                  <a:pt x="76" y="713"/>
                </a:lnTo>
                <a:lnTo>
                  <a:pt x="0" y="713"/>
                </a:lnTo>
                <a:lnTo>
                  <a:pt x="0" y="575"/>
                </a:lnTo>
                <a:lnTo>
                  <a:pt x="76" y="575"/>
                </a:lnTo>
                <a:lnTo>
                  <a:pt x="76" y="318"/>
                </a:lnTo>
                <a:lnTo>
                  <a:pt x="0" y="318"/>
                </a:lnTo>
                <a:lnTo>
                  <a:pt x="0" y="180"/>
                </a:lnTo>
                <a:lnTo>
                  <a:pt x="76" y="180"/>
                </a:lnTo>
                <a:lnTo>
                  <a:pt x="76" y="0"/>
                </a:lnTo>
              </a:path>
            </a:pathLst>
          </a:custGeom>
          <a:noFill/>
          <a:ln w="17463">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50330" name="Line 206">
            <a:extLst>
              <a:ext uri="{FF2B5EF4-FFF2-40B4-BE49-F238E27FC236}">
                <a16:creationId xmlns:a16="http://schemas.microsoft.com/office/drawing/2014/main" id="{BF9B922A-550C-4B55-A249-7B44B5EA16EA}"/>
              </a:ext>
            </a:extLst>
          </p:cNvPr>
          <p:cNvSpPr>
            <a:spLocks noChangeShapeType="1"/>
          </p:cNvSpPr>
          <p:nvPr/>
        </p:nvSpPr>
        <p:spPr bwMode="auto">
          <a:xfrm>
            <a:off x="7389813" y="4075113"/>
            <a:ext cx="1587" cy="236537"/>
          </a:xfrm>
          <a:prstGeom prst="line">
            <a:avLst/>
          </a:prstGeom>
          <a:noFill/>
          <a:ln w="17463">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0331" name="Freeform 207">
            <a:extLst>
              <a:ext uri="{FF2B5EF4-FFF2-40B4-BE49-F238E27FC236}">
                <a16:creationId xmlns:a16="http://schemas.microsoft.com/office/drawing/2014/main" id="{0CF66208-CF80-4DCD-9701-32DFE255B41A}"/>
              </a:ext>
            </a:extLst>
          </p:cNvPr>
          <p:cNvSpPr>
            <a:spLocks/>
          </p:cNvSpPr>
          <p:nvPr/>
        </p:nvSpPr>
        <p:spPr bwMode="auto">
          <a:xfrm>
            <a:off x="7537450" y="3101975"/>
            <a:ext cx="63500" cy="68263"/>
          </a:xfrm>
          <a:custGeom>
            <a:avLst/>
            <a:gdLst>
              <a:gd name="T0" fmla="*/ 2147483646 w 40"/>
              <a:gd name="T1" fmla="*/ 0 h 43"/>
              <a:gd name="T2" fmla="*/ 2147483646 w 40"/>
              <a:gd name="T3" fmla="*/ 2147483646 h 43"/>
              <a:gd name="T4" fmla="*/ 0 w 40"/>
              <a:gd name="T5" fmla="*/ 2147483646 h 43"/>
              <a:gd name="T6" fmla="*/ 2147483646 w 40"/>
              <a:gd name="T7" fmla="*/ 0 h 43"/>
              <a:gd name="T8" fmla="*/ 0 60000 65536"/>
              <a:gd name="T9" fmla="*/ 0 60000 65536"/>
              <a:gd name="T10" fmla="*/ 0 60000 65536"/>
              <a:gd name="T11" fmla="*/ 0 60000 65536"/>
              <a:gd name="T12" fmla="*/ 0 w 40"/>
              <a:gd name="T13" fmla="*/ 0 h 43"/>
              <a:gd name="T14" fmla="*/ 40 w 40"/>
              <a:gd name="T15" fmla="*/ 43 h 43"/>
            </a:gdLst>
            <a:ahLst/>
            <a:cxnLst>
              <a:cxn ang="T8">
                <a:pos x="T0" y="T1"/>
              </a:cxn>
              <a:cxn ang="T9">
                <a:pos x="T2" y="T3"/>
              </a:cxn>
              <a:cxn ang="T10">
                <a:pos x="T4" y="T5"/>
              </a:cxn>
              <a:cxn ang="T11">
                <a:pos x="T6" y="T7"/>
              </a:cxn>
            </a:cxnLst>
            <a:rect l="T12" t="T13" r="T14" b="T15"/>
            <a:pathLst>
              <a:path w="40" h="43">
                <a:moveTo>
                  <a:pt x="21" y="0"/>
                </a:moveTo>
                <a:lnTo>
                  <a:pt x="40" y="43"/>
                </a:lnTo>
                <a:lnTo>
                  <a:pt x="0" y="43"/>
                </a:lnTo>
                <a:lnTo>
                  <a:pt x="21" y="0"/>
                </a:lnTo>
                <a:close/>
              </a:path>
            </a:pathLst>
          </a:custGeom>
          <a:solidFill>
            <a:srgbClr val="FFFFFF"/>
          </a:solidFill>
          <a:ln w="9525">
            <a:solidFill>
              <a:srgbClr val="0078C1"/>
            </a:solidFill>
            <a:miter lim="800000"/>
            <a:headEnd/>
            <a:tailEnd/>
          </a:ln>
        </p:spPr>
        <p:txBody>
          <a:bodyPr/>
          <a:lstStyle/>
          <a:p>
            <a:endParaRPr lang="pt-BR"/>
          </a:p>
        </p:txBody>
      </p:sp>
      <p:sp>
        <p:nvSpPr>
          <p:cNvPr id="50332" name="Rectangle 208">
            <a:extLst>
              <a:ext uri="{FF2B5EF4-FFF2-40B4-BE49-F238E27FC236}">
                <a16:creationId xmlns:a16="http://schemas.microsoft.com/office/drawing/2014/main" id="{0636BFA2-4FF9-47AF-A53C-87C601E18C8C}"/>
              </a:ext>
            </a:extLst>
          </p:cNvPr>
          <p:cNvSpPr>
            <a:spLocks noChangeArrowheads="1"/>
          </p:cNvSpPr>
          <p:nvPr/>
        </p:nvSpPr>
        <p:spPr bwMode="auto">
          <a:xfrm>
            <a:off x="7423150" y="3073400"/>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50333" name="Rectangle 209">
            <a:extLst>
              <a:ext uri="{FF2B5EF4-FFF2-40B4-BE49-F238E27FC236}">
                <a16:creationId xmlns:a16="http://schemas.microsoft.com/office/drawing/2014/main" id="{F8315F7E-5045-4206-91BF-3665EB33525F}"/>
              </a:ext>
            </a:extLst>
          </p:cNvPr>
          <p:cNvSpPr>
            <a:spLocks noChangeArrowheads="1"/>
          </p:cNvSpPr>
          <p:nvPr/>
        </p:nvSpPr>
        <p:spPr bwMode="auto">
          <a:xfrm>
            <a:off x="7370763" y="4427538"/>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50334" name="Rectangle 210">
            <a:extLst>
              <a:ext uri="{FF2B5EF4-FFF2-40B4-BE49-F238E27FC236}">
                <a16:creationId xmlns:a16="http://schemas.microsoft.com/office/drawing/2014/main" id="{0D1E9F63-33D8-4C10-8A2D-DA420311B1C2}"/>
              </a:ext>
            </a:extLst>
          </p:cNvPr>
          <p:cNvSpPr>
            <a:spLocks noChangeArrowheads="1"/>
          </p:cNvSpPr>
          <p:nvPr/>
        </p:nvSpPr>
        <p:spPr bwMode="auto">
          <a:xfrm>
            <a:off x="7854950" y="3810000"/>
            <a:ext cx="777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F</a:t>
            </a:r>
            <a:endParaRPr lang="en-US" altLang="en-US">
              <a:latin typeface="Times New Roman" panose="02020603050405020304" pitchFamily="18" charset="0"/>
            </a:endParaRPr>
          </a:p>
        </p:txBody>
      </p:sp>
      <p:sp>
        <p:nvSpPr>
          <p:cNvPr id="50335" name="Oval 212">
            <a:extLst>
              <a:ext uri="{FF2B5EF4-FFF2-40B4-BE49-F238E27FC236}">
                <a16:creationId xmlns:a16="http://schemas.microsoft.com/office/drawing/2014/main" id="{DC72F9A6-F37F-4484-822B-E27ED4CEFEF0}"/>
              </a:ext>
            </a:extLst>
          </p:cNvPr>
          <p:cNvSpPr>
            <a:spLocks noChangeArrowheads="1"/>
          </p:cNvSpPr>
          <p:nvPr/>
        </p:nvSpPr>
        <p:spPr bwMode="auto">
          <a:xfrm>
            <a:off x="7318375" y="3532188"/>
            <a:ext cx="63500" cy="66675"/>
          </a:xfrm>
          <a:prstGeom prst="ellipse">
            <a:avLst/>
          </a:prstGeom>
          <a:solidFill>
            <a:srgbClr val="FFFFFF"/>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50336" name="Oval 213">
            <a:extLst>
              <a:ext uri="{FF2B5EF4-FFF2-40B4-BE49-F238E27FC236}">
                <a16:creationId xmlns:a16="http://schemas.microsoft.com/office/drawing/2014/main" id="{329D3D5C-395C-4FE8-955D-3B29FA418E23}"/>
              </a:ext>
            </a:extLst>
          </p:cNvPr>
          <p:cNvSpPr>
            <a:spLocks noChangeArrowheads="1"/>
          </p:cNvSpPr>
          <p:nvPr/>
        </p:nvSpPr>
        <p:spPr bwMode="auto">
          <a:xfrm>
            <a:off x="7158038" y="3852863"/>
            <a:ext cx="63500" cy="61912"/>
          </a:xfrm>
          <a:prstGeom prst="ellipse">
            <a:avLst/>
          </a:prstGeom>
          <a:solidFill>
            <a:srgbClr val="0078C1"/>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50337" name="Rectangle 208">
            <a:extLst>
              <a:ext uri="{FF2B5EF4-FFF2-40B4-BE49-F238E27FC236}">
                <a16:creationId xmlns:a16="http://schemas.microsoft.com/office/drawing/2014/main" id="{DC2A05F9-B1E3-485C-91C8-B78B68BB7706}"/>
              </a:ext>
            </a:extLst>
          </p:cNvPr>
          <p:cNvSpPr>
            <a:spLocks noChangeArrowheads="1"/>
          </p:cNvSpPr>
          <p:nvPr/>
        </p:nvSpPr>
        <p:spPr bwMode="auto">
          <a:xfrm>
            <a:off x="6529388" y="2971800"/>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50338" name="Rectangle 209">
            <a:extLst>
              <a:ext uri="{FF2B5EF4-FFF2-40B4-BE49-F238E27FC236}">
                <a16:creationId xmlns:a16="http://schemas.microsoft.com/office/drawing/2014/main" id="{B2BF44D8-4EBB-49C1-A559-6942C264A941}"/>
              </a:ext>
            </a:extLst>
          </p:cNvPr>
          <p:cNvSpPr>
            <a:spLocks noChangeArrowheads="1"/>
          </p:cNvSpPr>
          <p:nvPr/>
        </p:nvSpPr>
        <p:spPr bwMode="auto">
          <a:xfrm>
            <a:off x="6477000" y="4325938"/>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50339" name="Rectangle 208">
            <a:extLst>
              <a:ext uri="{FF2B5EF4-FFF2-40B4-BE49-F238E27FC236}">
                <a16:creationId xmlns:a16="http://schemas.microsoft.com/office/drawing/2014/main" id="{72D527CC-ADC3-4BA4-9275-3914FA937025}"/>
              </a:ext>
            </a:extLst>
          </p:cNvPr>
          <p:cNvSpPr>
            <a:spLocks noChangeArrowheads="1"/>
          </p:cNvSpPr>
          <p:nvPr/>
        </p:nvSpPr>
        <p:spPr bwMode="auto">
          <a:xfrm>
            <a:off x="4473575" y="2927350"/>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50340" name="Rectangle 209">
            <a:extLst>
              <a:ext uri="{FF2B5EF4-FFF2-40B4-BE49-F238E27FC236}">
                <a16:creationId xmlns:a16="http://schemas.microsoft.com/office/drawing/2014/main" id="{DED424E3-9858-4AA0-8359-95E73DF31C19}"/>
              </a:ext>
            </a:extLst>
          </p:cNvPr>
          <p:cNvSpPr>
            <a:spLocks noChangeArrowheads="1"/>
          </p:cNvSpPr>
          <p:nvPr/>
        </p:nvSpPr>
        <p:spPr bwMode="auto">
          <a:xfrm>
            <a:off x="4459288" y="4403725"/>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a:extLst>
              <a:ext uri="{FF2B5EF4-FFF2-40B4-BE49-F238E27FC236}">
                <a16:creationId xmlns:a16="http://schemas.microsoft.com/office/drawing/2014/main" id="{9E9DD38A-AA1E-4C81-8D45-C3A003E54E5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7C649314-BD5E-4205-941D-07AFE6701456}" type="slidenum">
              <a:rPr lang="en-US" altLang="en-US" sz="1400" smtClean="0">
                <a:latin typeface="Times New Roman" panose="02020603050405020304" pitchFamily="18" charset="0"/>
              </a:rPr>
              <a:pPr>
                <a:spcBef>
                  <a:spcPct val="0"/>
                </a:spcBef>
                <a:buFontTx/>
                <a:buNone/>
              </a:pPr>
              <a:t>25</a:t>
            </a:fld>
            <a:endParaRPr lang="en-US" altLang="en-US" sz="1400">
              <a:latin typeface="Times New Roman" panose="02020603050405020304" pitchFamily="18" charset="0"/>
            </a:endParaRPr>
          </a:p>
        </p:txBody>
      </p:sp>
      <p:sp>
        <p:nvSpPr>
          <p:cNvPr id="52227" name="Rectangle 2">
            <a:extLst>
              <a:ext uri="{FF2B5EF4-FFF2-40B4-BE49-F238E27FC236}">
                <a16:creationId xmlns:a16="http://schemas.microsoft.com/office/drawing/2014/main" id="{3F486806-6A51-492B-B778-BA4CD2DDD179}"/>
              </a:ext>
            </a:extLst>
          </p:cNvPr>
          <p:cNvSpPr>
            <a:spLocks noGrp="1" noChangeArrowheads="1"/>
          </p:cNvSpPr>
          <p:nvPr>
            <p:ph type="title"/>
          </p:nvPr>
        </p:nvSpPr>
        <p:spPr/>
        <p:txBody>
          <a:bodyPr/>
          <a:lstStyle/>
          <a:p>
            <a:pPr eaLnBrk="1" hangingPunct="1"/>
            <a:r>
              <a:rPr lang="pt-BR" altLang="en-US"/>
              <a:t>Um Conjunto Básico de Portas Lógicas (2)</a:t>
            </a:r>
            <a:endParaRPr lang="en-US" altLang="en-US" u="sng"/>
          </a:p>
        </p:txBody>
      </p:sp>
      <p:sp>
        <p:nvSpPr>
          <p:cNvPr id="52228" name="Rectangle 3">
            <a:extLst>
              <a:ext uri="{FF2B5EF4-FFF2-40B4-BE49-F238E27FC236}">
                <a16:creationId xmlns:a16="http://schemas.microsoft.com/office/drawing/2014/main" id="{981700A7-B064-4B54-8A5B-5AEEABA27669}"/>
              </a:ext>
            </a:extLst>
          </p:cNvPr>
          <p:cNvSpPr>
            <a:spLocks noGrp="1" noChangeArrowheads="1"/>
          </p:cNvSpPr>
          <p:nvPr>
            <p:ph type="body" idx="1"/>
          </p:nvPr>
        </p:nvSpPr>
        <p:spPr>
          <a:xfrm>
            <a:off x="123825" y="3729038"/>
            <a:ext cx="4495800" cy="2114549"/>
          </a:xfrm>
        </p:spPr>
        <p:txBody>
          <a:bodyPr/>
          <a:lstStyle/>
          <a:p>
            <a:pPr eaLnBrk="1" hangingPunct="1">
              <a:lnSpc>
                <a:spcPct val="90000"/>
              </a:lnSpc>
            </a:pPr>
            <a:r>
              <a:rPr lang="pt-BR" altLang="en-US" sz="1600" dirty="0"/>
              <a:t>NAND: Inverso do AND (“NOT AND”)</a:t>
            </a:r>
          </a:p>
          <a:p>
            <a:pPr eaLnBrk="1" hangingPunct="1">
              <a:lnSpc>
                <a:spcPct val="90000"/>
              </a:lnSpc>
            </a:pPr>
            <a:r>
              <a:rPr lang="pt-BR" altLang="en-US" sz="1600" dirty="0"/>
              <a:t>NOR: Inverso do OR (“NOT OR”)</a:t>
            </a:r>
          </a:p>
          <a:p>
            <a:pPr eaLnBrk="1" hangingPunct="1">
              <a:lnSpc>
                <a:spcPct val="90000"/>
              </a:lnSpc>
            </a:pPr>
            <a:r>
              <a:rPr lang="pt-BR" altLang="en-US" sz="1600" dirty="0"/>
              <a:t>XOR: Se número de 1s na entrada é ímpar, a saída é 1, senão é 0, ou seja XOR é um calculador de paridade ímpar</a:t>
            </a:r>
          </a:p>
          <a:p>
            <a:pPr eaLnBrk="1" hangingPunct="1">
              <a:lnSpc>
                <a:spcPct val="90000"/>
              </a:lnSpc>
            </a:pPr>
            <a:r>
              <a:rPr lang="pt-BR" altLang="en-US" sz="1600" dirty="0"/>
              <a:t>XNOR: Inverso do XOR (“NOT XOR”) , ou seja XNOR é um calculador de paridade ímpar. Também chamado de NXOR</a:t>
            </a:r>
          </a:p>
        </p:txBody>
      </p:sp>
      <p:sp>
        <p:nvSpPr>
          <p:cNvPr id="52229" name="Rectangle 17">
            <a:extLst>
              <a:ext uri="{FF2B5EF4-FFF2-40B4-BE49-F238E27FC236}">
                <a16:creationId xmlns:a16="http://schemas.microsoft.com/office/drawing/2014/main" id="{1E9287A4-4955-4DEA-9336-171D3AB48BAE}"/>
              </a:ext>
            </a:extLst>
          </p:cNvPr>
          <p:cNvSpPr>
            <a:spLocks noChangeArrowheads="1"/>
          </p:cNvSpPr>
          <p:nvPr/>
        </p:nvSpPr>
        <p:spPr bwMode="auto">
          <a:xfrm>
            <a:off x="614363" y="2152650"/>
            <a:ext cx="641350" cy="1141413"/>
          </a:xfrm>
          <a:prstGeom prst="rect">
            <a:avLst/>
          </a:prstGeom>
          <a:solidFill>
            <a:srgbClr val="D4E0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52230" name="Rectangle 18">
            <a:extLst>
              <a:ext uri="{FF2B5EF4-FFF2-40B4-BE49-F238E27FC236}">
                <a16:creationId xmlns:a16="http://schemas.microsoft.com/office/drawing/2014/main" id="{62A53EEA-A0B3-4E4C-BEB7-14EE41A7CFDA}"/>
              </a:ext>
            </a:extLst>
          </p:cNvPr>
          <p:cNvSpPr>
            <a:spLocks noChangeArrowheads="1"/>
          </p:cNvSpPr>
          <p:nvPr/>
        </p:nvSpPr>
        <p:spPr bwMode="auto">
          <a:xfrm>
            <a:off x="1728788" y="2152650"/>
            <a:ext cx="642937" cy="1141413"/>
          </a:xfrm>
          <a:prstGeom prst="rect">
            <a:avLst/>
          </a:prstGeom>
          <a:solidFill>
            <a:srgbClr val="D4E0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52231" name="Rectangle 19">
            <a:extLst>
              <a:ext uri="{FF2B5EF4-FFF2-40B4-BE49-F238E27FC236}">
                <a16:creationId xmlns:a16="http://schemas.microsoft.com/office/drawing/2014/main" id="{3C35806C-4AF4-4D7D-BB71-F21335D7FDCD}"/>
              </a:ext>
            </a:extLst>
          </p:cNvPr>
          <p:cNvSpPr>
            <a:spLocks noChangeArrowheads="1"/>
          </p:cNvSpPr>
          <p:nvPr/>
        </p:nvSpPr>
        <p:spPr bwMode="auto">
          <a:xfrm>
            <a:off x="2803525" y="2152650"/>
            <a:ext cx="641350" cy="1141413"/>
          </a:xfrm>
          <a:prstGeom prst="rect">
            <a:avLst/>
          </a:prstGeom>
          <a:solidFill>
            <a:srgbClr val="D4E0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52232" name="Rectangle 20">
            <a:extLst>
              <a:ext uri="{FF2B5EF4-FFF2-40B4-BE49-F238E27FC236}">
                <a16:creationId xmlns:a16="http://schemas.microsoft.com/office/drawing/2014/main" id="{7CA34805-ECF6-4517-9CEC-976803D4A632}"/>
              </a:ext>
            </a:extLst>
          </p:cNvPr>
          <p:cNvSpPr>
            <a:spLocks noChangeArrowheads="1"/>
          </p:cNvSpPr>
          <p:nvPr/>
        </p:nvSpPr>
        <p:spPr bwMode="auto">
          <a:xfrm>
            <a:off x="3844925" y="2152650"/>
            <a:ext cx="641350" cy="1141413"/>
          </a:xfrm>
          <a:prstGeom prst="rect">
            <a:avLst/>
          </a:prstGeom>
          <a:solidFill>
            <a:srgbClr val="D4E0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52233" name="Freeform 21">
            <a:extLst>
              <a:ext uri="{FF2B5EF4-FFF2-40B4-BE49-F238E27FC236}">
                <a16:creationId xmlns:a16="http://schemas.microsoft.com/office/drawing/2014/main" id="{0F6552C1-930A-4CD0-B7C5-6A640D1820A4}"/>
              </a:ext>
            </a:extLst>
          </p:cNvPr>
          <p:cNvSpPr>
            <a:spLocks/>
          </p:cNvSpPr>
          <p:nvPr/>
        </p:nvSpPr>
        <p:spPr bwMode="auto">
          <a:xfrm>
            <a:off x="1830388" y="1452563"/>
            <a:ext cx="434975" cy="531812"/>
          </a:xfrm>
          <a:custGeom>
            <a:avLst/>
            <a:gdLst>
              <a:gd name="T0" fmla="*/ 2147483646 w 108"/>
              <a:gd name="T1" fmla="*/ 2147483646 h 107"/>
              <a:gd name="T2" fmla="*/ 0 w 108"/>
              <a:gd name="T3" fmla="*/ 2147483646 h 107"/>
              <a:gd name="T4" fmla="*/ 2147483646 w 108"/>
              <a:gd name="T5" fmla="*/ 2147483646 h 107"/>
              <a:gd name="T6" fmla="*/ 2147483646 w 108"/>
              <a:gd name="T7" fmla="*/ 2147483646 h 107"/>
              <a:gd name="T8" fmla="*/ 0 w 108"/>
              <a:gd name="T9" fmla="*/ 0 h 107"/>
              <a:gd name="T10" fmla="*/ 2147483646 w 108"/>
              <a:gd name="T11" fmla="*/ 2147483646 h 107"/>
              <a:gd name="T12" fmla="*/ 0 60000 65536"/>
              <a:gd name="T13" fmla="*/ 0 60000 65536"/>
              <a:gd name="T14" fmla="*/ 0 60000 65536"/>
              <a:gd name="T15" fmla="*/ 0 60000 65536"/>
              <a:gd name="T16" fmla="*/ 0 60000 65536"/>
              <a:gd name="T17" fmla="*/ 0 60000 65536"/>
              <a:gd name="T18" fmla="*/ 0 w 108"/>
              <a:gd name="T19" fmla="*/ 0 h 107"/>
              <a:gd name="T20" fmla="*/ 108 w 108"/>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08" h="107">
                <a:moveTo>
                  <a:pt x="108" y="53"/>
                </a:moveTo>
                <a:cubicBezTo>
                  <a:pt x="108" y="53"/>
                  <a:pt x="83" y="107"/>
                  <a:pt x="0" y="107"/>
                </a:cubicBezTo>
                <a:cubicBezTo>
                  <a:pt x="0" y="107"/>
                  <a:pt x="16" y="101"/>
                  <a:pt x="16" y="54"/>
                </a:cubicBezTo>
                <a:cubicBezTo>
                  <a:pt x="16" y="53"/>
                  <a:pt x="16" y="53"/>
                  <a:pt x="16" y="53"/>
                </a:cubicBezTo>
                <a:cubicBezTo>
                  <a:pt x="16" y="6"/>
                  <a:pt x="0" y="0"/>
                  <a:pt x="0" y="0"/>
                </a:cubicBezTo>
                <a:cubicBezTo>
                  <a:pt x="83" y="0"/>
                  <a:pt x="108" y="53"/>
                  <a:pt x="108" y="53"/>
                </a:cubicBezTo>
                <a:close/>
              </a:path>
            </a:pathLst>
          </a:custGeom>
          <a:noFill/>
          <a:ln w="14288">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52234" name="Line 22">
            <a:extLst>
              <a:ext uri="{FF2B5EF4-FFF2-40B4-BE49-F238E27FC236}">
                <a16:creationId xmlns:a16="http://schemas.microsoft.com/office/drawing/2014/main" id="{6785DAA1-F1D0-4FD8-8BBD-521F391C82E9}"/>
              </a:ext>
            </a:extLst>
          </p:cNvPr>
          <p:cNvSpPr>
            <a:spLocks noChangeShapeType="1"/>
          </p:cNvSpPr>
          <p:nvPr/>
        </p:nvSpPr>
        <p:spPr bwMode="auto">
          <a:xfrm>
            <a:off x="1728788" y="1581150"/>
            <a:ext cx="157162" cy="1588"/>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2235" name="Line 23">
            <a:extLst>
              <a:ext uri="{FF2B5EF4-FFF2-40B4-BE49-F238E27FC236}">
                <a16:creationId xmlns:a16="http://schemas.microsoft.com/office/drawing/2014/main" id="{920E5B5B-CF9E-4517-9CDA-1DEA2119EB28}"/>
              </a:ext>
            </a:extLst>
          </p:cNvPr>
          <p:cNvSpPr>
            <a:spLocks noChangeShapeType="1"/>
          </p:cNvSpPr>
          <p:nvPr/>
        </p:nvSpPr>
        <p:spPr bwMode="auto">
          <a:xfrm>
            <a:off x="1728788" y="1849438"/>
            <a:ext cx="157162" cy="158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2236" name="Line 24">
            <a:extLst>
              <a:ext uri="{FF2B5EF4-FFF2-40B4-BE49-F238E27FC236}">
                <a16:creationId xmlns:a16="http://schemas.microsoft.com/office/drawing/2014/main" id="{CFB0D535-F589-4363-8860-1F372207A51F}"/>
              </a:ext>
            </a:extLst>
          </p:cNvPr>
          <p:cNvSpPr>
            <a:spLocks noChangeShapeType="1"/>
          </p:cNvSpPr>
          <p:nvPr/>
        </p:nvSpPr>
        <p:spPr bwMode="auto">
          <a:xfrm>
            <a:off x="2265363" y="1716088"/>
            <a:ext cx="182562" cy="158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2237" name="Freeform 25">
            <a:extLst>
              <a:ext uri="{FF2B5EF4-FFF2-40B4-BE49-F238E27FC236}">
                <a16:creationId xmlns:a16="http://schemas.microsoft.com/office/drawing/2014/main" id="{D06FAEB4-27A3-4B3B-AFCD-08A6B5C1B635}"/>
              </a:ext>
            </a:extLst>
          </p:cNvPr>
          <p:cNvSpPr>
            <a:spLocks/>
          </p:cNvSpPr>
          <p:nvPr/>
        </p:nvSpPr>
        <p:spPr bwMode="auto">
          <a:xfrm>
            <a:off x="682625" y="1447800"/>
            <a:ext cx="496888" cy="536575"/>
          </a:xfrm>
          <a:custGeom>
            <a:avLst/>
            <a:gdLst>
              <a:gd name="T0" fmla="*/ 0 w 123"/>
              <a:gd name="T1" fmla="*/ 2147483646 h 108"/>
              <a:gd name="T2" fmla="*/ 2147483646 w 123"/>
              <a:gd name="T3" fmla="*/ 2147483646 h 108"/>
              <a:gd name="T4" fmla="*/ 2147483646 w 123"/>
              <a:gd name="T5" fmla="*/ 2147483646 h 108"/>
              <a:gd name="T6" fmla="*/ 2147483646 w 123"/>
              <a:gd name="T7" fmla="*/ 0 h 108"/>
              <a:gd name="T8" fmla="*/ 0 w 123"/>
              <a:gd name="T9" fmla="*/ 0 h 108"/>
              <a:gd name="T10" fmla="*/ 0 w 123"/>
              <a:gd name="T11" fmla="*/ 2147483646 h 108"/>
              <a:gd name="T12" fmla="*/ 0 60000 65536"/>
              <a:gd name="T13" fmla="*/ 0 60000 65536"/>
              <a:gd name="T14" fmla="*/ 0 60000 65536"/>
              <a:gd name="T15" fmla="*/ 0 60000 65536"/>
              <a:gd name="T16" fmla="*/ 0 60000 65536"/>
              <a:gd name="T17" fmla="*/ 0 60000 65536"/>
              <a:gd name="T18" fmla="*/ 0 w 123"/>
              <a:gd name="T19" fmla="*/ 0 h 108"/>
              <a:gd name="T20" fmla="*/ 123 w 123"/>
              <a:gd name="T21" fmla="*/ 108 h 108"/>
            </a:gdLst>
            <a:ahLst/>
            <a:cxnLst>
              <a:cxn ang="T12">
                <a:pos x="T0" y="T1"/>
              </a:cxn>
              <a:cxn ang="T13">
                <a:pos x="T2" y="T3"/>
              </a:cxn>
              <a:cxn ang="T14">
                <a:pos x="T4" y="T5"/>
              </a:cxn>
              <a:cxn ang="T15">
                <a:pos x="T6" y="T7"/>
              </a:cxn>
              <a:cxn ang="T16">
                <a:pos x="T8" y="T9"/>
              </a:cxn>
              <a:cxn ang="T17">
                <a:pos x="T10" y="T11"/>
              </a:cxn>
            </a:cxnLst>
            <a:rect l="T18" t="T19" r="T20" b="T21"/>
            <a:pathLst>
              <a:path w="123" h="108">
                <a:moveTo>
                  <a:pt x="0" y="108"/>
                </a:moveTo>
                <a:cubicBezTo>
                  <a:pt x="69" y="108"/>
                  <a:pt x="69" y="108"/>
                  <a:pt x="69" y="108"/>
                </a:cubicBezTo>
                <a:cubicBezTo>
                  <a:pt x="99" y="108"/>
                  <a:pt x="123" y="84"/>
                  <a:pt x="123" y="54"/>
                </a:cubicBezTo>
                <a:cubicBezTo>
                  <a:pt x="123" y="24"/>
                  <a:pt x="99" y="0"/>
                  <a:pt x="69" y="0"/>
                </a:cubicBezTo>
                <a:cubicBezTo>
                  <a:pt x="0" y="0"/>
                  <a:pt x="0" y="0"/>
                  <a:pt x="0" y="0"/>
                </a:cubicBezTo>
                <a:lnTo>
                  <a:pt x="0" y="108"/>
                </a:lnTo>
                <a:close/>
              </a:path>
            </a:pathLst>
          </a:custGeom>
          <a:noFill/>
          <a:ln w="14288">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52238" name="Line 26">
            <a:extLst>
              <a:ext uri="{FF2B5EF4-FFF2-40B4-BE49-F238E27FC236}">
                <a16:creationId xmlns:a16="http://schemas.microsoft.com/office/drawing/2014/main" id="{65B7073E-A17F-42E9-A7B0-8CC1F37D7046}"/>
              </a:ext>
            </a:extLst>
          </p:cNvPr>
          <p:cNvSpPr>
            <a:spLocks noChangeShapeType="1"/>
          </p:cNvSpPr>
          <p:nvPr/>
        </p:nvSpPr>
        <p:spPr bwMode="auto">
          <a:xfrm>
            <a:off x="541338" y="1581150"/>
            <a:ext cx="136525" cy="1588"/>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2239" name="Line 27">
            <a:extLst>
              <a:ext uri="{FF2B5EF4-FFF2-40B4-BE49-F238E27FC236}">
                <a16:creationId xmlns:a16="http://schemas.microsoft.com/office/drawing/2014/main" id="{3D810B41-DE55-4F22-97D6-CF80D93FBBB4}"/>
              </a:ext>
            </a:extLst>
          </p:cNvPr>
          <p:cNvSpPr>
            <a:spLocks noChangeShapeType="1"/>
          </p:cNvSpPr>
          <p:nvPr/>
        </p:nvSpPr>
        <p:spPr bwMode="auto">
          <a:xfrm>
            <a:off x="1244600" y="1716088"/>
            <a:ext cx="136525" cy="158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2240" name="Line 28">
            <a:extLst>
              <a:ext uri="{FF2B5EF4-FFF2-40B4-BE49-F238E27FC236}">
                <a16:creationId xmlns:a16="http://schemas.microsoft.com/office/drawing/2014/main" id="{A6C07680-12D7-4AD6-9CEC-5937AB56FBA7}"/>
              </a:ext>
            </a:extLst>
          </p:cNvPr>
          <p:cNvSpPr>
            <a:spLocks noChangeShapeType="1"/>
          </p:cNvSpPr>
          <p:nvPr/>
        </p:nvSpPr>
        <p:spPr bwMode="auto">
          <a:xfrm>
            <a:off x="541338" y="1849438"/>
            <a:ext cx="136525" cy="158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2241" name="Oval 29">
            <a:extLst>
              <a:ext uri="{FF2B5EF4-FFF2-40B4-BE49-F238E27FC236}">
                <a16:creationId xmlns:a16="http://schemas.microsoft.com/office/drawing/2014/main" id="{99DB70BE-36A7-4327-BDA3-3CBD56B4616D}"/>
              </a:ext>
            </a:extLst>
          </p:cNvPr>
          <p:cNvSpPr>
            <a:spLocks noChangeArrowheads="1"/>
          </p:cNvSpPr>
          <p:nvPr/>
        </p:nvSpPr>
        <p:spPr bwMode="auto">
          <a:xfrm>
            <a:off x="1179513" y="1681163"/>
            <a:ext cx="65087" cy="74612"/>
          </a:xfrm>
          <a:prstGeom prst="ellipse">
            <a:avLst/>
          </a:prstGeom>
          <a:solidFill>
            <a:srgbClr val="FFFFFF"/>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52242" name="Freeform 30">
            <a:extLst>
              <a:ext uri="{FF2B5EF4-FFF2-40B4-BE49-F238E27FC236}">
                <a16:creationId xmlns:a16="http://schemas.microsoft.com/office/drawing/2014/main" id="{1A491389-783B-4307-9C47-E545E37DE9D9}"/>
              </a:ext>
            </a:extLst>
          </p:cNvPr>
          <p:cNvSpPr>
            <a:spLocks/>
          </p:cNvSpPr>
          <p:nvPr/>
        </p:nvSpPr>
        <p:spPr bwMode="auto">
          <a:xfrm>
            <a:off x="3933825" y="1452563"/>
            <a:ext cx="436563" cy="531812"/>
          </a:xfrm>
          <a:custGeom>
            <a:avLst/>
            <a:gdLst>
              <a:gd name="T0" fmla="*/ 2147483646 w 108"/>
              <a:gd name="T1" fmla="*/ 2147483646 h 107"/>
              <a:gd name="T2" fmla="*/ 0 w 108"/>
              <a:gd name="T3" fmla="*/ 2147483646 h 107"/>
              <a:gd name="T4" fmla="*/ 2147483646 w 108"/>
              <a:gd name="T5" fmla="*/ 2147483646 h 107"/>
              <a:gd name="T6" fmla="*/ 2147483646 w 108"/>
              <a:gd name="T7" fmla="*/ 2147483646 h 107"/>
              <a:gd name="T8" fmla="*/ 0 w 108"/>
              <a:gd name="T9" fmla="*/ 0 h 107"/>
              <a:gd name="T10" fmla="*/ 2147483646 w 108"/>
              <a:gd name="T11" fmla="*/ 2147483646 h 107"/>
              <a:gd name="T12" fmla="*/ 0 60000 65536"/>
              <a:gd name="T13" fmla="*/ 0 60000 65536"/>
              <a:gd name="T14" fmla="*/ 0 60000 65536"/>
              <a:gd name="T15" fmla="*/ 0 60000 65536"/>
              <a:gd name="T16" fmla="*/ 0 60000 65536"/>
              <a:gd name="T17" fmla="*/ 0 60000 65536"/>
              <a:gd name="T18" fmla="*/ 0 w 108"/>
              <a:gd name="T19" fmla="*/ 0 h 107"/>
              <a:gd name="T20" fmla="*/ 108 w 108"/>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08" h="107">
                <a:moveTo>
                  <a:pt x="108" y="53"/>
                </a:moveTo>
                <a:cubicBezTo>
                  <a:pt x="108" y="53"/>
                  <a:pt x="82" y="107"/>
                  <a:pt x="0" y="107"/>
                </a:cubicBezTo>
                <a:cubicBezTo>
                  <a:pt x="0" y="107"/>
                  <a:pt x="16" y="101"/>
                  <a:pt x="16" y="54"/>
                </a:cubicBezTo>
                <a:cubicBezTo>
                  <a:pt x="16" y="53"/>
                  <a:pt x="16" y="53"/>
                  <a:pt x="16" y="53"/>
                </a:cubicBezTo>
                <a:cubicBezTo>
                  <a:pt x="16" y="6"/>
                  <a:pt x="0" y="0"/>
                  <a:pt x="0" y="0"/>
                </a:cubicBezTo>
                <a:cubicBezTo>
                  <a:pt x="82" y="0"/>
                  <a:pt x="108" y="53"/>
                  <a:pt x="108" y="53"/>
                </a:cubicBezTo>
                <a:close/>
              </a:path>
            </a:pathLst>
          </a:custGeom>
          <a:noFill/>
          <a:ln w="14288">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52243" name="Freeform 31">
            <a:extLst>
              <a:ext uri="{FF2B5EF4-FFF2-40B4-BE49-F238E27FC236}">
                <a16:creationId xmlns:a16="http://schemas.microsoft.com/office/drawing/2014/main" id="{90E2D6D4-02B1-4426-B234-7BD49C4AE0A9}"/>
              </a:ext>
            </a:extLst>
          </p:cNvPr>
          <p:cNvSpPr>
            <a:spLocks/>
          </p:cNvSpPr>
          <p:nvPr/>
        </p:nvSpPr>
        <p:spPr bwMode="auto">
          <a:xfrm>
            <a:off x="3894138" y="1452563"/>
            <a:ext cx="68262" cy="531812"/>
          </a:xfrm>
          <a:custGeom>
            <a:avLst/>
            <a:gdLst>
              <a:gd name="T0" fmla="*/ 0 w 17"/>
              <a:gd name="T1" fmla="*/ 2147483646 h 107"/>
              <a:gd name="T2" fmla="*/ 2147483646 w 17"/>
              <a:gd name="T3" fmla="*/ 2147483646 h 107"/>
              <a:gd name="T4" fmla="*/ 2147483646 w 17"/>
              <a:gd name="T5" fmla="*/ 2147483646 h 107"/>
              <a:gd name="T6" fmla="*/ 0 w 17"/>
              <a:gd name="T7" fmla="*/ 0 h 107"/>
              <a:gd name="T8" fmla="*/ 0 60000 65536"/>
              <a:gd name="T9" fmla="*/ 0 60000 65536"/>
              <a:gd name="T10" fmla="*/ 0 60000 65536"/>
              <a:gd name="T11" fmla="*/ 0 60000 65536"/>
              <a:gd name="T12" fmla="*/ 0 w 17"/>
              <a:gd name="T13" fmla="*/ 0 h 107"/>
              <a:gd name="T14" fmla="*/ 17 w 17"/>
              <a:gd name="T15" fmla="*/ 107 h 107"/>
            </a:gdLst>
            <a:ahLst/>
            <a:cxnLst>
              <a:cxn ang="T8">
                <a:pos x="T0" y="T1"/>
              </a:cxn>
              <a:cxn ang="T9">
                <a:pos x="T2" y="T3"/>
              </a:cxn>
              <a:cxn ang="T10">
                <a:pos x="T4" y="T5"/>
              </a:cxn>
              <a:cxn ang="T11">
                <a:pos x="T6" y="T7"/>
              </a:cxn>
            </a:cxnLst>
            <a:rect l="T12" t="T13" r="T14" b="T15"/>
            <a:pathLst>
              <a:path w="17" h="107">
                <a:moveTo>
                  <a:pt x="0" y="107"/>
                </a:moveTo>
                <a:cubicBezTo>
                  <a:pt x="0" y="107"/>
                  <a:pt x="17" y="101"/>
                  <a:pt x="17" y="54"/>
                </a:cubicBezTo>
                <a:cubicBezTo>
                  <a:pt x="17" y="53"/>
                  <a:pt x="17" y="53"/>
                  <a:pt x="17" y="53"/>
                </a:cubicBezTo>
                <a:cubicBezTo>
                  <a:pt x="17" y="6"/>
                  <a:pt x="0" y="0"/>
                  <a:pt x="0" y="0"/>
                </a:cubicBezTo>
              </a:path>
            </a:pathLst>
          </a:custGeom>
          <a:noFill/>
          <a:ln w="14288">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52244" name="Line 32">
            <a:extLst>
              <a:ext uri="{FF2B5EF4-FFF2-40B4-BE49-F238E27FC236}">
                <a16:creationId xmlns:a16="http://schemas.microsoft.com/office/drawing/2014/main" id="{3ED3F301-D5F8-4C5E-B3DE-088237C9FA99}"/>
              </a:ext>
            </a:extLst>
          </p:cNvPr>
          <p:cNvSpPr>
            <a:spLocks noChangeShapeType="1"/>
          </p:cNvSpPr>
          <p:nvPr/>
        </p:nvSpPr>
        <p:spPr bwMode="auto">
          <a:xfrm>
            <a:off x="3789363" y="1606550"/>
            <a:ext cx="165100" cy="1588"/>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2245" name="Line 33">
            <a:extLst>
              <a:ext uri="{FF2B5EF4-FFF2-40B4-BE49-F238E27FC236}">
                <a16:creationId xmlns:a16="http://schemas.microsoft.com/office/drawing/2014/main" id="{7C337F02-C723-41E5-88E9-F2F05BF26998}"/>
              </a:ext>
            </a:extLst>
          </p:cNvPr>
          <p:cNvSpPr>
            <a:spLocks noChangeShapeType="1"/>
          </p:cNvSpPr>
          <p:nvPr/>
        </p:nvSpPr>
        <p:spPr bwMode="auto">
          <a:xfrm>
            <a:off x="3783013" y="1825625"/>
            <a:ext cx="171450" cy="1588"/>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2246" name="Line 34">
            <a:extLst>
              <a:ext uri="{FF2B5EF4-FFF2-40B4-BE49-F238E27FC236}">
                <a16:creationId xmlns:a16="http://schemas.microsoft.com/office/drawing/2014/main" id="{A4E55A38-3644-4062-A6F1-9B1AFDDBA78B}"/>
              </a:ext>
            </a:extLst>
          </p:cNvPr>
          <p:cNvSpPr>
            <a:spLocks noChangeShapeType="1"/>
          </p:cNvSpPr>
          <p:nvPr/>
        </p:nvSpPr>
        <p:spPr bwMode="auto">
          <a:xfrm>
            <a:off x="4435475" y="1716088"/>
            <a:ext cx="136525" cy="158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2247" name="Oval 35">
            <a:extLst>
              <a:ext uri="{FF2B5EF4-FFF2-40B4-BE49-F238E27FC236}">
                <a16:creationId xmlns:a16="http://schemas.microsoft.com/office/drawing/2014/main" id="{B933218C-AE06-4D90-ACAA-74F758231711}"/>
              </a:ext>
            </a:extLst>
          </p:cNvPr>
          <p:cNvSpPr>
            <a:spLocks noChangeArrowheads="1"/>
          </p:cNvSpPr>
          <p:nvPr/>
        </p:nvSpPr>
        <p:spPr bwMode="auto">
          <a:xfrm>
            <a:off x="4370388" y="1676400"/>
            <a:ext cx="65087" cy="79375"/>
          </a:xfrm>
          <a:prstGeom prst="ellipse">
            <a:avLst/>
          </a:prstGeom>
          <a:solidFill>
            <a:srgbClr val="FFFFFF"/>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52248" name="Rectangle 36">
            <a:extLst>
              <a:ext uri="{FF2B5EF4-FFF2-40B4-BE49-F238E27FC236}">
                <a16:creationId xmlns:a16="http://schemas.microsoft.com/office/drawing/2014/main" id="{85DC859E-07CF-42A0-97B9-5ECBB951F8FC}"/>
              </a:ext>
            </a:extLst>
          </p:cNvPr>
          <p:cNvSpPr>
            <a:spLocks noChangeArrowheads="1"/>
          </p:cNvSpPr>
          <p:nvPr/>
        </p:nvSpPr>
        <p:spPr bwMode="auto">
          <a:xfrm>
            <a:off x="3933825" y="2190750"/>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x</a:t>
            </a:r>
            <a:endParaRPr lang="en-US" altLang="en-US">
              <a:latin typeface="Times New Roman" panose="02020603050405020304" pitchFamily="18" charset="0"/>
            </a:endParaRPr>
          </a:p>
        </p:txBody>
      </p:sp>
      <p:sp>
        <p:nvSpPr>
          <p:cNvPr id="52249" name="Rectangle 37">
            <a:extLst>
              <a:ext uri="{FF2B5EF4-FFF2-40B4-BE49-F238E27FC236}">
                <a16:creationId xmlns:a16="http://schemas.microsoft.com/office/drawing/2014/main" id="{F0229E6D-F4B1-4DEE-B5CD-AD7AD4EEA29F}"/>
              </a:ext>
            </a:extLst>
          </p:cNvPr>
          <p:cNvSpPr>
            <a:spLocks noChangeArrowheads="1"/>
          </p:cNvSpPr>
          <p:nvPr/>
        </p:nvSpPr>
        <p:spPr bwMode="auto">
          <a:xfrm>
            <a:off x="3929063" y="2409825"/>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52250" name="Rectangle 38">
            <a:extLst>
              <a:ext uri="{FF2B5EF4-FFF2-40B4-BE49-F238E27FC236}">
                <a16:creationId xmlns:a16="http://schemas.microsoft.com/office/drawing/2014/main" id="{B76926F7-2B79-4AD3-9A23-0AF39D4EE1A8}"/>
              </a:ext>
            </a:extLst>
          </p:cNvPr>
          <p:cNvSpPr>
            <a:spLocks noChangeArrowheads="1"/>
          </p:cNvSpPr>
          <p:nvPr/>
        </p:nvSpPr>
        <p:spPr bwMode="auto">
          <a:xfrm>
            <a:off x="3929063" y="2627313"/>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52251" name="Rectangle 39">
            <a:extLst>
              <a:ext uri="{FF2B5EF4-FFF2-40B4-BE49-F238E27FC236}">
                <a16:creationId xmlns:a16="http://schemas.microsoft.com/office/drawing/2014/main" id="{9598854A-6A53-4F64-A0F3-6002FD145BD9}"/>
              </a:ext>
            </a:extLst>
          </p:cNvPr>
          <p:cNvSpPr>
            <a:spLocks noChangeArrowheads="1"/>
          </p:cNvSpPr>
          <p:nvPr/>
        </p:nvSpPr>
        <p:spPr bwMode="auto">
          <a:xfrm>
            <a:off x="3929063" y="2846388"/>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52252" name="Rectangle 40">
            <a:extLst>
              <a:ext uri="{FF2B5EF4-FFF2-40B4-BE49-F238E27FC236}">
                <a16:creationId xmlns:a16="http://schemas.microsoft.com/office/drawing/2014/main" id="{5D07045A-57E2-48CE-B88A-F6C9EA5E91D4}"/>
              </a:ext>
            </a:extLst>
          </p:cNvPr>
          <p:cNvSpPr>
            <a:spLocks noChangeArrowheads="1"/>
          </p:cNvSpPr>
          <p:nvPr/>
        </p:nvSpPr>
        <p:spPr bwMode="auto">
          <a:xfrm>
            <a:off x="3929063" y="3063875"/>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52253" name="Rectangle 41">
            <a:extLst>
              <a:ext uri="{FF2B5EF4-FFF2-40B4-BE49-F238E27FC236}">
                <a16:creationId xmlns:a16="http://schemas.microsoft.com/office/drawing/2014/main" id="{18A06A07-0758-4D3E-8670-DD121DE9C397}"/>
              </a:ext>
            </a:extLst>
          </p:cNvPr>
          <p:cNvSpPr>
            <a:spLocks noChangeArrowheads="1"/>
          </p:cNvSpPr>
          <p:nvPr/>
        </p:nvSpPr>
        <p:spPr bwMode="auto">
          <a:xfrm>
            <a:off x="4102100" y="2190750"/>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y</a:t>
            </a:r>
            <a:endParaRPr lang="en-US" altLang="en-US">
              <a:latin typeface="Times New Roman" panose="02020603050405020304" pitchFamily="18" charset="0"/>
            </a:endParaRPr>
          </a:p>
        </p:txBody>
      </p:sp>
      <p:sp>
        <p:nvSpPr>
          <p:cNvPr id="52254" name="Rectangle 42">
            <a:extLst>
              <a:ext uri="{FF2B5EF4-FFF2-40B4-BE49-F238E27FC236}">
                <a16:creationId xmlns:a16="http://schemas.microsoft.com/office/drawing/2014/main" id="{01B942B3-A2C4-46E5-AF68-66EE2DFC3DEB}"/>
              </a:ext>
            </a:extLst>
          </p:cNvPr>
          <p:cNvSpPr>
            <a:spLocks noChangeArrowheads="1"/>
          </p:cNvSpPr>
          <p:nvPr/>
        </p:nvSpPr>
        <p:spPr bwMode="auto">
          <a:xfrm>
            <a:off x="4100513" y="2409825"/>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52255" name="Rectangle 43">
            <a:extLst>
              <a:ext uri="{FF2B5EF4-FFF2-40B4-BE49-F238E27FC236}">
                <a16:creationId xmlns:a16="http://schemas.microsoft.com/office/drawing/2014/main" id="{72C67476-71A8-4CE3-A792-886DAB101DAC}"/>
              </a:ext>
            </a:extLst>
          </p:cNvPr>
          <p:cNvSpPr>
            <a:spLocks noChangeArrowheads="1"/>
          </p:cNvSpPr>
          <p:nvPr/>
        </p:nvSpPr>
        <p:spPr bwMode="auto">
          <a:xfrm>
            <a:off x="4100513" y="2627313"/>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52256" name="Rectangle 44">
            <a:extLst>
              <a:ext uri="{FF2B5EF4-FFF2-40B4-BE49-F238E27FC236}">
                <a16:creationId xmlns:a16="http://schemas.microsoft.com/office/drawing/2014/main" id="{27398137-E278-47DE-8C32-38B2C8EEEDC3}"/>
              </a:ext>
            </a:extLst>
          </p:cNvPr>
          <p:cNvSpPr>
            <a:spLocks noChangeArrowheads="1"/>
          </p:cNvSpPr>
          <p:nvPr/>
        </p:nvSpPr>
        <p:spPr bwMode="auto">
          <a:xfrm>
            <a:off x="4100513" y="2846388"/>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52257" name="Rectangle 45">
            <a:extLst>
              <a:ext uri="{FF2B5EF4-FFF2-40B4-BE49-F238E27FC236}">
                <a16:creationId xmlns:a16="http://schemas.microsoft.com/office/drawing/2014/main" id="{965BC49D-D05E-46F8-900D-FBF7C36B8D77}"/>
              </a:ext>
            </a:extLst>
          </p:cNvPr>
          <p:cNvSpPr>
            <a:spLocks noChangeArrowheads="1"/>
          </p:cNvSpPr>
          <p:nvPr/>
        </p:nvSpPr>
        <p:spPr bwMode="auto">
          <a:xfrm>
            <a:off x="4100513" y="3063875"/>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52258" name="Rectangle 46">
            <a:extLst>
              <a:ext uri="{FF2B5EF4-FFF2-40B4-BE49-F238E27FC236}">
                <a16:creationId xmlns:a16="http://schemas.microsoft.com/office/drawing/2014/main" id="{53856F3D-199F-40A7-AA5C-E532DE82F833}"/>
              </a:ext>
            </a:extLst>
          </p:cNvPr>
          <p:cNvSpPr>
            <a:spLocks noChangeArrowheads="1"/>
          </p:cNvSpPr>
          <p:nvPr/>
        </p:nvSpPr>
        <p:spPr bwMode="auto">
          <a:xfrm>
            <a:off x="4329113" y="2190750"/>
            <a:ext cx="1016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F</a:t>
            </a:r>
            <a:endParaRPr lang="en-US" altLang="en-US">
              <a:latin typeface="Times New Roman" panose="02020603050405020304" pitchFamily="18" charset="0"/>
            </a:endParaRPr>
          </a:p>
        </p:txBody>
      </p:sp>
      <p:sp>
        <p:nvSpPr>
          <p:cNvPr id="52259" name="Rectangle 47">
            <a:extLst>
              <a:ext uri="{FF2B5EF4-FFF2-40B4-BE49-F238E27FC236}">
                <a16:creationId xmlns:a16="http://schemas.microsoft.com/office/drawing/2014/main" id="{F15A742E-EC02-4E26-BA97-2D4341552AC3}"/>
              </a:ext>
            </a:extLst>
          </p:cNvPr>
          <p:cNvSpPr>
            <a:spLocks noChangeArrowheads="1"/>
          </p:cNvSpPr>
          <p:nvPr/>
        </p:nvSpPr>
        <p:spPr bwMode="auto">
          <a:xfrm>
            <a:off x="4329113" y="2409825"/>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52260" name="Rectangle 48">
            <a:extLst>
              <a:ext uri="{FF2B5EF4-FFF2-40B4-BE49-F238E27FC236}">
                <a16:creationId xmlns:a16="http://schemas.microsoft.com/office/drawing/2014/main" id="{C376EC90-4280-4EDC-9F34-6384F5533676}"/>
              </a:ext>
            </a:extLst>
          </p:cNvPr>
          <p:cNvSpPr>
            <a:spLocks noChangeArrowheads="1"/>
          </p:cNvSpPr>
          <p:nvPr/>
        </p:nvSpPr>
        <p:spPr bwMode="auto">
          <a:xfrm>
            <a:off x="4329113" y="2627313"/>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52261" name="Rectangle 49">
            <a:extLst>
              <a:ext uri="{FF2B5EF4-FFF2-40B4-BE49-F238E27FC236}">
                <a16:creationId xmlns:a16="http://schemas.microsoft.com/office/drawing/2014/main" id="{6FA875E4-DE8D-429A-8ED0-49C44724E7AA}"/>
              </a:ext>
            </a:extLst>
          </p:cNvPr>
          <p:cNvSpPr>
            <a:spLocks noChangeArrowheads="1"/>
          </p:cNvSpPr>
          <p:nvPr/>
        </p:nvSpPr>
        <p:spPr bwMode="auto">
          <a:xfrm>
            <a:off x="4329113" y="2846388"/>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52262" name="Rectangle 50">
            <a:extLst>
              <a:ext uri="{FF2B5EF4-FFF2-40B4-BE49-F238E27FC236}">
                <a16:creationId xmlns:a16="http://schemas.microsoft.com/office/drawing/2014/main" id="{0059466A-642B-4583-BC49-4A1227230C96}"/>
              </a:ext>
            </a:extLst>
          </p:cNvPr>
          <p:cNvSpPr>
            <a:spLocks noChangeArrowheads="1"/>
          </p:cNvSpPr>
          <p:nvPr/>
        </p:nvSpPr>
        <p:spPr bwMode="auto">
          <a:xfrm>
            <a:off x="4329113" y="3063875"/>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52263" name="Line 51">
            <a:extLst>
              <a:ext uri="{FF2B5EF4-FFF2-40B4-BE49-F238E27FC236}">
                <a16:creationId xmlns:a16="http://schemas.microsoft.com/office/drawing/2014/main" id="{EB65D8F8-0B83-49DA-B68C-0B1DB35286EE}"/>
              </a:ext>
            </a:extLst>
          </p:cNvPr>
          <p:cNvSpPr>
            <a:spLocks noChangeShapeType="1"/>
          </p:cNvSpPr>
          <p:nvPr/>
        </p:nvSpPr>
        <p:spPr bwMode="auto">
          <a:xfrm>
            <a:off x="4244975" y="2152650"/>
            <a:ext cx="1588" cy="1141413"/>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2264" name="Line 52">
            <a:extLst>
              <a:ext uri="{FF2B5EF4-FFF2-40B4-BE49-F238E27FC236}">
                <a16:creationId xmlns:a16="http://schemas.microsoft.com/office/drawing/2014/main" id="{3E6B9AF1-A652-4053-964B-C4A371BD3F0B}"/>
              </a:ext>
            </a:extLst>
          </p:cNvPr>
          <p:cNvSpPr>
            <a:spLocks noChangeShapeType="1"/>
          </p:cNvSpPr>
          <p:nvPr/>
        </p:nvSpPr>
        <p:spPr bwMode="auto">
          <a:xfrm>
            <a:off x="3844925" y="2400300"/>
            <a:ext cx="641350" cy="1588"/>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2265" name="Rectangle 53">
            <a:extLst>
              <a:ext uri="{FF2B5EF4-FFF2-40B4-BE49-F238E27FC236}">
                <a16:creationId xmlns:a16="http://schemas.microsoft.com/office/drawing/2014/main" id="{B9F6B8E9-4C16-4C02-9C07-F39DE500D503}"/>
              </a:ext>
            </a:extLst>
          </p:cNvPr>
          <p:cNvSpPr>
            <a:spLocks noChangeArrowheads="1"/>
          </p:cNvSpPr>
          <p:nvPr/>
        </p:nvSpPr>
        <p:spPr bwMode="auto">
          <a:xfrm>
            <a:off x="2879725" y="2189163"/>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x</a:t>
            </a:r>
            <a:endParaRPr lang="en-US" altLang="en-US">
              <a:latin typeface="Times New Roman" panose="02020603050405020304" pitchFamily="18" charset="0"/>
            </a:endParaRPr>
          </a:p>
        </p:txBody>
      </p:sp>
      <p:sp>
        <p:nvSpPr>
          <p:cNvPr id="52266" name="Rectangle 54">
            <a:extLst>
              <a:ext uri="{FF2B5EF4-FFF2-40B4-BE49-F238E27FC236}">
                <a16:creationId xmlns:a16="http://schemas.microsoft.com/office/drawing/2014/main" id="{D210A10B-16CF-4DA3-B489-532AE54EA591}"/>
              </a:ext>
            </a:extLst>
          </p:cNvPr>
          <p:cNvSpPr>
            <a:spLocks noChangeArrowheads="1"/>
          </p:cNvSpPr>
          <p:nvPr/>
        </p:nvSpPr>
        <p:spPr bwMode="auto">
          <a:xfrm>
            <a:off x="2878138" y="2408238"/>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52267" name="Rectangle 55">
            <a:extLst>
              <a:ext uri="{FF2B5EF4-FFF2-40B4-BE49-F238E27FC236}">
                <a16:creationId xmlns:a16="http://schemas.microsoft.com/office/drawing/2014/main" id="{2D277D13-E94C-4224-A630-6162E5384BCA}"/>
              </a:ext>
            </a:extLst>
          </p:cNvPr>
          <p:cNvSpPr>
            <a:spLocks noChangeArrowheads="1"/>
          </p:cNvSpPr>
          <p:nvPr/>
        </p:nvSpPr>
        <p:spPr bwMode="auto">
          <a:xfrm>
            <a:off x="2878138" y="2625725"/>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52268" name="Rectangle 56">
            <a:extLst>
              <a:ext uri="{FF2B5EF4-FFF2-40B4-BE49-F238E27FC236}">
                <a16:creationId xmlns:a16="http://schemas.microsoft.com/office/drawing/2014/main" id="{0B9B60CE-BC19-42BC-9F3F-7A2D5A2D069D}"/>
              </a:ext>
            </a:extLst>
          </p:cNvPr>
          <p:cNvSpPr>
            <a:spLocks noChangeArrowheads="1"/>
          </p:cNvSpPr>
          <p:nvPr/>
        </p:nvSpPr>
        <p:spPr bwMode="auto">
          <a:xfrm>
            <a:off x="2878138" y="2844800"/>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52269" name="Rectangle 57">
            <a:extLst>
              <a:ext uri="{FF2B5EF4-FFF2-40B4-BE49-F238E27FC236}">
                <a16:creationId xmlns:a16="http://schemas.microsoft.com/office/drawing/2014/main" id="{12804E86-818F-48A3-AF1F-3F2620CCDB11}"/>
              </a:ext>
            </a:extLst>
          </p:cNvPr>
          <p:cNvSpPr>
            <a:spLocks noChangeArrowheads="1"/>
          </p:cNvSpPr>
          <p:nvPr/>
        </p:nvSpPr>
        <p:spPr bwMode="auto">
          <a:xfrm>
            <a:off x="2878138" y="3062288"/>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52270" name="Rectangle 58">
            <a:extLst>
              <a:ext uri="{FF2B5EF4-FFF2-40B4-BE49-F238E27FC236}">
                <a16:creationId xmlns:a16="http://schemas.microsoft.com/office/drawing/2014/main" id="{6E6C23F6-03B6-4742-B584-1A7529397AE2}"/>
              </a:ext>
            </a:extLst>
          </p:cNvPr>
          <p:cNvSpPr>
            <a:spLocks noChangeArrowheads="1"/>
          </p:cNvSpPr>
          <p:nvPr/>
        </p:nvSpPr>
        <p:spPr bwMode="auto">
          <a:xfrm>
            <a:off x="3046413" y="2189163"/>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y</a:t>
            </a:r>
            <a:endParaRPr lang="en-US" altLang="en-US">
              <a:latin typeface="Times New Roman" panose="02020603050405020304" pitchFamily="18" charset="0"/>
            </a:endParaRPr>
          </a:p>
        </p:txBody>
      </p:sp>
      <p:sp>
        <p:nvSpPr>
          <p:cNvPr id="52271" name="Rectangle 59">
            <a:extLst>
              <a:ext uri="{FF2B5EF4-FFF2-40B4-BE49-F238E27FC236}">
                <a16:creationId xmlns:a16="http://schemas.microsoft.com/office/drawing/2014/main" id="{194E734D-17E5-416C-9302-99038EC7C05E}"/>
              </a:ext>
            </a:extLst>
          </p:cNvPr>
          <p:cNvSpPr>
            <a:spLocks noChangeArrowheads="1"/>
          </p:cNvSpPr>
          <p:nvPr/>
        </p:nvSpPr>
        <p:spPr bwMode="auto">
          <a:xfrm>
            <a:off x="3046413" y="2408238"/>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52272" name="Rectangle 60">
            <a:extLst>
              <a:ext uri="{FF2B5EF4-FFF2-40B4-BE49-F238E27FC236}">
                <a16:creationId xmlns:a16="http://schemas.microsoft.com/office/drawing/2014/main" id="{ABB06BCB-AD61-420F-8394-3E5E67C17104}"/>
              </a:ext>
            </a:extLst>
          </p:cNvPr>
          <p:cNvSpPr>
            <a:spLocks noChangeArrowheads="1"/>
          </p:cNvSpPr>
          <p:nvPr/>
        </p:nvSpPr>
        <p:spPr bwMode="auto">
          <a:xfrm>
            <a:off x="3046413" y="2625725"/>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52273" name="Rectangle 61">
            <a:extLst>
              <a:ext uri="{FF2B5EF4-FFF2-40B4-BE49-F238E27FC236}">
                <a16:creationId xmlns:a16="http://schemas.microsoft.com/office/drawing/2014/main" id="{3D9F0116-C87F-46D6-B83E-3CA433C7EE65}"/>
              </a:ext>
            </a:extLst>
          </p:cNvPr>
          <p:cNvSpPr>
            <a:spLocks noChangeArrowheads="1"/>
          </p:cNvSpPr>
          <p:nvPr/>
        </p:nvSpPr>
        <p:spPr bwMode="auto">
          <a:xfrm>
            <a:off x="3046413" y="2844800"/>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52274" name="Rectangle 62">
            <a:extLst>
              <a:ext uri="{FF2B5EF4-FFF2-40B4-BE49-F238E27FC236}">
                <a16:creationId xmlns:a16="http://schemas.microsoft.com/office/drawing/2014/main" id="{EBCC0456-BCE7-4B54-8182-1173816DA94C}"/>
              </a:ext>
            </a:extLst>
          </p:cNvPr>
          <p:cNvSpPr>
            <a:spLocks noChangeArrowheads="1"/>
          </p:cNvSpPr>
          <p:nvPr/>
        </p:nvSpPr>
        <p:spPr bwMode="auto">
          <a:xfrm>
            <a:off x="3046413" y="3062288"/>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52275" name="Rectangle 63">
            <a:extLst>
              <a:ext uri="{FF2B5EF4-FFF2-40B4-BE49-F238E27FC236}">
                <a16:creationId xmlns:a16="http://schemas.microsoft.com/office/drawing/2014/main" id="{09654E16-0478-4FDC-B802-4F2BFF54FED9}"/>
              </a:ext>
            </a:extLst>
          </p:cNvPr>
          <p:cNvSpPr>
            <a:spLocks noChangeArrowheads="1"/>
          </p:cNvSpPr>
          <p:nvPr/>
        </p:nvSpPr>
        <p:spPr bwMode="auto">
          <a:xfrm>
            <a:off x="3278188" y="2189163"/>
            <a:ext cx="1016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F</a:t>
            </a:r>
            <a:endParaRPr lang="en-US" altLang="en-US">
              <a:latin typeface="Times New Roman" panose="02020603050405020304" pitchFamily="18" charset="0"/>
            </a:endParaRPr>
          </a:p>
        </p:txBody>
      </p:sp>
      <p:sp>
        <p:nvSpPr>
          <p:cNvPr id="52276" name="Rectangle 64">
            <a:extLst>
              <a:ext uri="{FF2B5EF4-FFF2-40B4-BE49-F238E27FC236}">
                <a16:creationId xmlns:a16="http://schemas.microsoft.com/office/drawing/2014/main" id="{A644F718-A66B-4589-9C6A-FC3147182074}"/>
              </a:ext>
            </a:extLst>
          </p:cNvPr>
          <p:cNvSpPr>
            <a:spLocks noChangeArrowheads="1"/>
          </p:cNvSpPr>
          <p:nvPr/>
        </p:nvSpPr>
        <p:spPr bwMode="auto">
          <a:xfrm>
            <a:off x="3278188" y="2408238"/>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52277" name="Rectangle 65">
            <a:extLst>
              <a:ext uri="{FF2B5EF4-FFF2-40B4-BE49-F238E27FC236}">
                <a16:creationId xmlns:a16="http://schemas.microsoft.com/office/drawing/2014/main" id="{DDCB4541-797A-4D64-803E-2D219FE7D763}"/>
              </a:ext>
            </a:extLst>
          </p:cNvPr>
          <p:cNvSpPr>
            <a:spLocks noChangeArrowheads="1"/>
          </p:cNvSpPr>
          <p:nvPr/>
        </p:nvSpPr>
        <p:spPr bwMode="auto">
          <a:xfrm>
            <a:off x="3278188" y="2625725"/>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52278" name="Rectangle 66">
            <a:extLst>
              <a:ext uri="{FF2B5EF4-FFF2-40B4-BE49-F238E27FC236}">
                <a16:creationId xmlns:a16="http://schemas.microsoft.com/office/drawing/2014/main" id="{F6EFEE0A-0BE6-4565-A3F8-E60C6AC1DCE4}"/>
              </a:ext>
            </a:extLst>
          </p:cNvPr>
          <p:cNvSpPr>
            <a:spLocks noChangeArrowheads="1"/>
          </p:cNvSpPr>
          <p:nvPr/>
        </p:nvSpPr>
        <p:spPr bwMode="auto">
          <a:xfrm>
            <a:off x="3278188" y="2844800"/>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52279" name="Rectangle 67">
            <a:extLst>
              <a:ext uri="{FF2B5EF4-FFF2-40B4-BE49-F238E27FC236}">
                <a16:creationId xmlns:a16="http://schemas.microsoft.com/office/drawing/2014/main" id="{499B9D12-9FC6-4AAD-93E8-A5BA5DEAF368}"/>
              </a:ext>
            </a:extLst>
          </p:cNvPr>
          <p:cNvSpPr>
            <a:spLocks noChangeArrowheads="1"/>
          </p:cNvSpPr>
          <p:nvPr/>
        </p:nvSpPr>
        <p:spPr bwMode="auto">
          <a:xfrm>
            <a:off x="3278188" y="3062288"/>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52280" name="Line 68">
            <a:extLst>
              <a:ext uri="{FF2B5EF4-FFF2-40B4-BE49-F238E27FC236}">
                <a16:creationId xmlns:a16="http://schemas.microsoft.com/office/drawing/2014/main" id="{6D2953B1-D5F0-4D3B-96FA-0B360450B6D2}"/>
              </a:ext>
            </a:extLst>
          </p:cNvPr>
          <p:cNvSpPr>
            <a:spLocks noChangeShapeType="1"/>
          </p:cNvSpPr>
          <p:nvPr/>
        </p:nvSpPr>
        <p:spPr bwMode="auto">
          <a:xfrm>
            <a:off x="3194050" y="2152650"/>
            <a:ext cx="1588" cy="1141413"/>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2281" name="Line 69">
            <a:extLst>
              <a:ext uri="{FF2B5EF4-FFF2-40B4-BE49-F238E27FC236}">
                <a16:creationId xmlns:a16="http://schemas.microsoft.com/office/drawing/2014/main" id="{2CF42E17-BA98-4BF9-B251-D48F06AD4FBD}"/>
              </a:ext>
            </a:extLst>
          </p:cNvPr>
          <p:cNvSpPr>
            <a:spLocks noChangeShapeType="1"/>
          </p:cNvSpPr>
          <p:nvPr/>
        </p:nvSpPr>
        <p:spPr bwMode="auto">
          <a:xfrm>
            <a:off x="2803525" y="2400300"/>
            <a:ext cx="641350" cy="1588"/>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2282" name="Rectangle 70">
            <a:extLst>
              <a:ext uri="{FF2B5EF4-FFF2-40B4-BE49-F238E27FC236}">
                <a16:creationId xmlns:a16="http://schemas.microsoft.com/office/drawing/2014/main" id="{802C6BE1-151F-43F3-896E-8FF9CCD1F0CA}"/>
              </a:ext>
            </a:extLst>
          </p:cNvPr>
          <p:cNvSpPr>
            <a:spLocks noChangeArrowheads="1"/>
          </p:cNvSpPr>
          <p:nvPr/>
        </p:nvSpPr>
        <p:spPr bwMode="auto">
          <a:xfrm>
            <a:off x="1804988" y="2189163"/>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x</a:t>
            </a:r>
            <a:endParaRPr lang="en-US" altLang="en-US">
              <a:latin typeface="Times New Roman" panose="02020603050405020304" pitchFamily="18" charset="0"/>
            </a:endParaRPr>
          </a:p>
        </p:txBody>
      </p:sp>
      <p:sp>
        <p:nvSpPr>
          <p:cNvPr id="52283" name="Rectangle 71">
            <a:extLst>
              <a:ext uri="{FF2B5EF4-FFF2-40B4-BE49-F238E27FC236}">
                <a16:creationId xmlns:a16="http://schemas.microsoft.com/office/drawing/2014/main" id="{830A432C-9FCE-493F-B1F6-CA8E639A467F}"/>
              </a:ext>
            </a:extLst>
          </p:cNvPr>
          <p:cNvSpPr>
            <a:spLocks noChangeArrowheads="1"/>
          </p:cNvSpPr>
          <p:nvPr/>
        </p:nvSpPr>
        <p:spPr bwMode="auto">
          <a:xfrm>
            <a:off x="1804988" y="2408238"/>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52284" name="Rectangle 72">
            <a:extLst>
              <a:ext uri="{FF2B5EF4-FFF2-40B4-BE49-F238E27FC236}">
                <a16:creationId xmlns:a16="http://schemas.microsoft.com/office/drawing/2014/main" id="{944DC639-10F9-4B31-BB17-22501EB3169F}"/>
              </a:ext>
            </a:extLst>
          </p:cNvPr>
          <p:cNvSpPr>
            <a:spLocks noChangeArrowheads="1"/>
          </p:cNvSpPr>
          <p:nvPr/>
        </p:nvSpPr>
        <p:spPr bwMode="auto">
          <a:xfrm>
            <a:off x="1804988" y="2625725"/>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52285" name="Rectangle 73">
            <a:extLst>
              <a:ext uri="{FF2B5EF4-FFF2-40B4-BE49-F238E27FC236}">
                <a16:creationId xmlns:a16="http://schemas.microsoft.com/office/drawing/2014/main" id="{08012EC8-3415-4F57-BD41-613D52A556A0}"/>
              </a:ext>
            </a:extLst>
          </p:cNvPr>
          <p:cNvSpPr>
            <a:spLocks noChangeArrowheads="1"/>
          </p:cNvSpPr>
          <p:nvPr/>
        </p:nvSpPr>
        <p:spPr bwMode="auto">
          <a:xfrm>
            <a:off x="1804988" y="2844800"/>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52286" name="Rectangle 74">
            <a:extLst>
              <a:ext uri="{FF2B5EF4-FFF2-40B4-BE49-F238E27FC236}">
                <a16:creationId xmlns:a16="http://schemas.microsoft.com/office/drawing/2014/main" id="{CA4A7764-CEAE-4A6C-8F88-D563821538C3}"/>
              </a:ext>
            </a:extLst>
          </p:cNvPr>
          <p:cNvSpPr>
            <a:spLocks noChangeArrowheads="1"/>
          </p:cNvSpPr>
          <p:nvPr/>
        </p:nvSpPr>
        <p:spPr bwMode="auto">
          <a:xfrm>
            <a:off x="1804988" y="3062288"/>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52287" name="Rectangle 75">
            <a:extLst>
              <a:ext uri="{FF2B5EF4-FFF2-40B4-BE49-F238E27FC236}">
                <a16:creationId xmlns:a16="http://schemas.microsoft.com/office/drawing/2014/main" id="{8E4D0330-65D6-4179-96E1-5F5F02805772}"/>
              </a:ext>
            </a:extLst>
          </p:cNvPr>
          <p:cNvSpPr>
            <a:spLocks noChangeArrowheads="1"/>
          </p:cNvSpPr>
          <p:nvPr/>
        </p:nvSpPr>
        <p:spPr bwMode="auto">
          <a:xfrm>
            <a:off x="1976438" y="2189163"/>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y</a:t>
            </a:r>
            <a:endParaRPr lang="en-US" altLang="en-US">
              <a:latin typeface="Times New Roman" panose="02020603050405020304" pitchFamily="18" charset="0"/>
            </a:endParaRPr>
          </a:p>
        </p:txBody>
      </p:sp>
      <p:sp>
        <p:nvSpPr>
          <p:cNvPr id="52288" name="Rectangle 76">
            <a:extLst>
              <a:ext uri="{FF2B5EF4-FFF2-40B4-BE49-F238E27FC236}">
                <a16:creationId xmlns:a16="http://schemas.microsoft.com/office/drawing/2014/main" id="{93AECAF5-11AC-45F5-9A65-2E68F17BEF4E}"/>
              </a:ext>
            </a:extLst>
          </p:cNvPr>
          <p:cNvSpPr>
            <a:spLocks noChangeArrowheads="1"/>
          </p:cNvSpPr>
          <p:nvPr/>
        </p:nvSpPr>
        <p:spPr bwMode="auto">
          <a:xfrm>
            <a:off x="1974850" y="2408238"/>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52289" name="Rectangle 77">
            <a:extLst>
              <a:ext uri="{FF2B5EF4-FFF2-40B4-BE49-F238E27FC236}">
                <a16:creationId xmlns:a16="http://schemas.microsoft.com/office/drawing/2014/main" id="{067EAC9D-99CC-46EC-A9E5-98A2960A0F8B}"/>
              </a:ext>
            </a:extLst>
          </p:cNvPr>
          <p:cNvSpPr>
            <a:spLocks noChangeArrowheads="1"/>
          </p:cNvSpPr>
          <p:nvPr/>
        </p:nvSpPr>
        <p:spPr bwMode="auto">
          <a:xfrm>
            <a:off x="1974850" y="2625725"/>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52290" name="Rectangle 78">
            <a:extLst>
              <a:ext uri="{FF2B5EF4-FFF2-40B4-BE49-F238E27FC236}">
                <a16:creationId xmlns:a16="http://schemas.microsoft.com/office/drawing/2014/main" id="{B1E1E843-1EFF-4D97-8340-C780A06E70C6}"/>
              </a:ext>
            </a:extLst>
          </p:cNvPr>
          <p:cNvSpPr>
            <a:spLocks noChangeArrowheads="1"/>
          </p:cNvSpPr>
          <p:nvPr/>
        </p:nvSpPr>
        <p:spPr bwMode="auto">
          <a:xfrm>
            <a:off x="1974850" y="2844800"/>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52291" name="Rectangle 79">
            <a:extLst>
              <a:ext uri="{FF2B5EF4-FFF2-40B4-BE49-F238E27FC236}">
                <a16:creationId xmlns:a16="http://schemas.microsoft.com/office/drawing/2014/main" id="{7D700C0A-A540-4C0E-82E6-D9FFDFB707C5}"/>
              </a:ext>
            </a:extLst>
          </p:cNvPr>
          <p:cNvSpPr>
            <a:spLocks noChangeArrowheads="1"/>
          </p:cNvSpPr>
          <p:nvPr/>
        </p:nvSpPr>
        <p:spPr bwMode="auto">
          <a:xfrm>
            <a:off x="1974850" y="3062288"/>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52292" name="Rectangle 80">
            <a:extLst>
              <a:ext uri="{FF2B5EF4-FFF2-40B4-BE49-F238E27FC236}">
                <a16:creationId xmlns:a16="http://schemas.microsoft.com/office/drawing/2014/main" id="{2E2B9CA6-76CF-4BF7-9D60-7BABA4C9D35A}"/>
              </a:ext>
            </a:extLst>
          </p:cNvPr>
          <p:cNvSpPr>
            <a:spLocks noChangeArrowheads="1"/>
          </p:cNvSpPr>
          <p:nvPr/>
        </p:nvSpPr>
        <p:spPr bwMode="auto">
          <a:xfrm>
            <a:off x="2205038" y="2189163"/>
            <a:ext cx="1016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F</a:t>
            </a:r>
            <a:endParaRPr lang="en-US" altLang="en-US">
              <a:latin typeface="Times New Roman" panose="02020603050405020304" pitchFamily="18" charset="0"/>
            </a:endParaRPr>
          </a:p>
        </p:txBody>
      </p:sp>
      <p:sp>
        <p:nvSpPr>
          <p:cNvPr id="52293" name="Rectangle 81">
            <a:extLst>
              <a:ext uri="{FF2B5EF4-FFF2-40B4-BE49-F238E27FC236}">
                <a16:creationId xmlns:a16="http://schemas.microsoft.com/office/drawing/2014/main" id="{9E89FAB0-DCDB-4F3A-A3E9-41298E1D9CCB}"/>
              </a:ext>
            </a:extLst>
          </p:cNvPr>
          <p:cNvSpPr>
            <a:spLocks noChangeArrowheads="1"/>
          </p:cNvSpPr>
          <p:nvPr/>
        </p:nvSpPr>
        <p:spPr bwMode="auto">
          <a:xfrm>
            <a:off x="2205038" y="2408238"/>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52294" name="Rectangle 82">
            <a:extLst>
              <a:ext uri="{FF2B5EF4-FFF2-40B4-BE49-F238E27FC236}">
                <a16:creationId xmlns:a16="http://schemas.microsoft.com/office/drawing/2014/main" id="{ED2C1ED2-C3D1-4524-AC5A-02B3130D98FB}"/>
              </a:ext>
            </a:extLst>
          </p:cNvPr>
          <p:cNvSpPr>
            <a:spLocks noChangeArrowheads="1"/>
          </p:cNvSpPr>
          <p:nvPr/>
        </p:nvSpPr>
        <p:spPr bwMode="auto">
          <a:xfrm>
            <a:off x="2205038" y="2625725"/>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52295" name="Rectangle 83">
            <a:extLst>
              <a:ext uri="{FF2B5EF4-FFF2-40B4-BE49-F238E27FC236}">
                <a16:creationId xmlns:a16="http://schemas.microsoft.com/office/drawing/2014/main" id="{70052A55-6D18-4558-A3E0-DCFB6B7AE4B1}"/>
              </a:ext>
            </a:extLst>
          </p:cNvPr>
          <p:cNvSpPr>
            <a:spLocks noChangeArrowheads="1"/>
          </p:cNvSpPr>
          <p:nvPr/>
        </p:nvSpPr>
        <p:spPr bwMode="auto">
          <a:xfrm>
            <a:off x="2205038" y="2844800"/>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52296" name="Rectangle 84">
            <a:extLst>
              <a:ext uri="{FF2B5EF4-FFF2-40B4-BE49-F238E27FC236}">
                <a16:creationId xmlns:a16="http://schemas.microsoft.com/office/drawing/2014/main" id="{F3E44E64-85AB-4625-BA09-1E1977780E84}"/>
              </a:ext>
            </a:extLst>
          </p:cNvPr>
          <p:cNvSpPr>
            <a:spLocks noChangeArrowheads="1"/>
          </p:cNvSpPr>
          <p:nvPr/>
        </p:nvSpPr>
        <p:spPr bwMode="auto">
          <a:xfrm>
            <a:off x="2205038" y="3062288"/>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52297" name="Line 85">
            <a:extLst>
              <a:ext uri="{FF2B5EF4-FFF2-40B4-BE49-F238E27FC236}">
                <a16:creationId xmlns:a16="http://schemas.microsoft.com/office/drawing/2014/main" id="{CB2FF961-1611-406A-A795-009E9FEEB0F6}"/>
              </a:ext>
            </a:extLst>
          </p:cNvPr>
          <p:cNvSpPr>
            <a:spLocks noChangeShapeType="1"/>
          </p:cNvSpPr>
          <p:nvPr/>
        </p:nvSpPr>
        <p:spPr bwMode="auto">
          <a:xfrm>
            <a:off x="2120900" y="2152650"/>
            <a:ext cx="1588" cy="1141413"/>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2298" name="Line 86">
            <a:extLst>
              <a:ext uri="{FF2B5EF4-FFF2-40B4-BE49-F238E27FC236}">
                <a16:creationId xmlns:a16="http://schemas.microsoft.com/office/drawing/2014/main" id="{2AB567E2-2AD5-45FC-A421-A6E6150CF6C2}"/>
              </a:ext>
            </a:extLst>
          </p:cNvPr>
          <p:cNvSpPr>
            <a:spLocks noChangeShapeType="1"/>
          </p:cNvSpPr>
          <p:nvPr/>
        </p:nvSpPr>
        <p:spPr bwMode="auto">
          <a:xfrm>
            <a:off x="1728788" y="2400300"/>
            <a:ext cx="642937" cy="1588"/>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2299" name="Rectangle 87">
            <a:extLst>
              <a:ext uri="{FF2B5EF4-FFF2-40B4-BE49-F238E27FC236}">
                <a16:creationId xmlns:a16="http://schemas.microsoft.com/office/drawing/2014/main" id="{01DA684F-6963-493D-AC99-E31B3CC538B7}"/>
              </a:ext>
            </a:extLst>
          </p:cNvPr>
          <p:cNvSpPr>
            <a:spLocks noChangeArrowheads="1"/>
          </p:cNvSpPr>
          <p:nvPr/>
        </p:nvSpPr>
        <p:spPr bwMode="auto">
          <a:xfrm>
            <a:off x="688975" y="2189163"/>
            <a:ext cx="8413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x</a:t>
            </a:r>
            <a:endParaRPr lang="en-US" altLang="en-US">
              <a:latin typeface="Times New Roman" panose="02020603050405020304" pitchFamily="18" charset="0"/>
            </a:endParaRPr>
          </a:p>
        </p:txBody>
      </p:sp>
      <p:sp>
        <p:nvSpPr>
          <p:cNvPr id="52300" name="Rectangle 88">
            <a:extLst>
              <a:ext uri="{FF2B5EF4-FFF2-40B4-BE49-F238E27FC236}">
                <a16:creationId xmlns:a16="http://schemas.microsoft.com/office/drawing/2014/main" id="{3F8EC936-0715-45B7-B62F-AAC152C9523E}"/>
              </a:ext>
            </a:extLst>
          </p:cNvPr>
          <p:cNvSpPr>
            <a:spLocks noChangeArrowheads="1"/>
          </p:cNvSpPr>
          <p:nvPr/>
        </p:nvSpPr>
        <p:spPr bwMode="auto">
          <a:xfrm>
            <a:off x="685800" y="2408238"/>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52301" name="Rectangle 89">
            <a:extLst>
              <a:ext uri="{FF2B5EF4-FFF2-40B4-BE49-F238E27FC236}">
                <a16:creationId xmlns:a16="http://schemas.microsoft.com/office/drawing/2014/main" id="{040EFF90-6F2E-4914-B24E-BA59EF402018}"/>
              </a:ext>
            </a:extLst>
          </p:cNvPr>
          <p:cNvSpPr>
            <a:spLocks noChangeArrowheads="1"/>
          </p:cNvSpPr>
          <p:nvPr/>
        </p:nvSpPr>
        <p:spPr bwMode="auto">
          <a:xfrm>
            <a:off x="685800" y="2625725"/>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52302" name="Rectangle 90">
            <a:extLst>
              <a:ext uri="{FF2B5EF4-FFF2-40B4-BE49-F238E27FC236}">
                <a16:creationId xmlns:a16="http://schemas.microsoft.com/office/drawing/2014/main" id="{AB9B50CA-D4C4-456F-A34A-1F0B5844190C}"/>
              </a:ext>
            </a:extLst>
          </p:cNvPr>
          <p:cNvSpPr>
            <a:spLocks noChangeArrowheads="1"/>
          </p:cNvSpPr>
          <p:nvPr/>
        </p:nvSpPr>
        <p:spPr bwMode="auto">
          <a:xfrm>
            <a:off x="685800" y="2844800"/>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52303" name="Rectangle 91">
            <a:extLst>
              <a:ext uri="{FF2B5EF4-FFF2-40B4-BE49-F238E27FC236}">
                <a16:creationId xmlns:a16="http://schemas.microsoft.com/office/drawing/2014/main" id="{3C7FE19B-A112-47B4-87B8-6D45B801E1D5}"/>
              </a:ext>
            </a:extLst>
          </p:cNvPr>
          <p:cNvSpPr>
            <a:spLocks noChangeArrowheads="1"/>
          </p:cNvSpPr>
          <p:nvPr/>
        </p:nvSpPr>
        <p:spPr bwMode="auto">
          <a:xfrm>
            <a:off x="685800" y="3062288"/>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52304" name="Rectangle 92">
            <a:extLst>
              <a:ext uri="{FF2B5EF4-FFF2-40B4-BE49-F238E27FC236}">
                <a16:creationId xmlns:a16="http://schemas.microsoft.com/office/drawing/2014/main" id="{B9737E46-8D02-40A7-8EB3-6FB5A81D9AF7}"/>
              </a:ext>
            </a:extLst>
          </p:cNvPr>
          <p:cNvSpPr>
            <a:spLocks noChangeArrowheads="1"/>
          </p:cNvSpPr>
          <p:nvPr/>
        </p:nvSpPr>
        <p:spPr bwMode="auto">
          <a:xfrm>
            <a:off x="857250" y="2189163"/>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y</a:t>
            </a:r>
            <a:endParaRPr lang="en-US" altLang="en-US">
              <a:latin typeface="Times New Roman" panose="02020603050405020304" pitchFamily="18" charset="0"/>
            </a:endParaRPr>
          </a:p>
        </p:txBody>
      </p:sp>
      <p:sp>
        <p:nvSpPr>
          <p:cNvPr id="52305" name="Rectangle 93">
            <a:extLst>
              <a:ext uri="{FF2B5EF4-FFF2-40B4-BE49-F238E27FC236}">
                <a16:creationId xmlns:a16="http://schemas.microsoft.com/office/drawing/2014/main" id="{AF658E94-5055-40C4-968D-601836AA0085}"/>
              </a:ext>
            </a:extLst>
          </p:cNvPr>
          <p:cNvSpPr>
            <a:spLocks noChangeArrowheads="1"/>
          </p:cNvSpPr>
          <p:nvPr/>
        </p:nvSpPr>
        <p:spPr bwMode="auto">
          <a:xfrm>
            <a:off x="854075" y="2408238"/>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52306" name="Rectangle 94">
            <a:extLst>
              <a:ext uri="{FF2B5EF4-FFF2-40B4-BE49-F238E27FC236}">
                <a16:creationId xmlns:a16="http://schemas.microsoft.com/office/drawing/2014/main" id="{AC7EFA39-F84F-465B-A0D0-63D65928A5F5}"/>
              </a:ext>
            </a:extLst>
          </p:cNvPr>
          <p:cNvSpPr>
            <a:spLocks noChangeArrowheads="1"/>
          </p:cNvSpPr>
          <p:nvPr/>
        </p:nvSpPr>
        <p:spPr bwMode="auto">
          <a:xfrm>
            <a:off x="854075" y="2625725"/>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52307" name="Rectangle 95">
            <a:extLst>
              <a:ext uri="{FF2B5EF4-FFF2-40B4-BE49-F238E27FC236}">
                <a16:creationId xmlns:a16="http://schemas.microsoft.com/office/drawing/2014/main" id="{05F940BC-C7E3-4EE0-9B56-EAB8F335F0E2}"/>
              </a:ext>
            </a:extLst>
          </p:cNvPr>
          <p:cNvSpPr>
            <a:spLocks noChangeArrowheads="1"/>
          </p:cNvSpPr>
          <p:nvPr/>
        </p:nvSpPr>
        <p:spPr bwMode="auto">
          <a:xfrm>
            <a:off x="854075" y="2844800"/>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52308" name="Rectangle 96">
            <a:extLst>
              <a:ext uri="{FF2B5EF4-FFF2-40B4-BE49-F238E27FC236}">
                <a16:creationId xmlns:a16="http://schemas.microsoft.com/office/drawing/2014/main" id="{DA2EB51D-2D67-4EEA-981E-0AF2DC4537CC}"/>
              </a:ext>
            </a:extLst>
          </p:cNvPr>
          <p:cNvSpPr>
            <a:spLocks noChangeArrowheads="1"/>
          </p:cNvSpPr>
          <p:nvPr/>
        </p:nvSpPr>
        <p:spPr bwMode="auto">
          <a:xfrm>
            <a:off x="854075" y="3062288"/>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52309" name="Rectangle 97">
            <a:extLst>
              <a:ext uri="{FF2B5EF4-FFF2-40B4-BE49-F238E27FC236}">
                <a16:creationId xmlns:a16="http://schemas.microsoft.com/office/drawing/2014/main" id="{E464BA42-8563-4DA6-A968-3376F7E55B30}"/>
              </a:ext>
            </a:extLst>
          </p:cNvPr>
          <p:cNvSpPr>
            <a:spLocks noChangeArrowheads="1"/>
          </p:cNvSpPr>
          <p:nvPr/>
        </p:nvSpPr>
        <p:spPr bwMode="auto">
          <a:xfrm>
            <a:off x="1089025" y="2189163"/>
            <a:ext cx="1016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F</a:t>
            </a:r>
            <a:endParaRPr lang="en-US" altLang="en-US">
              <a:latin typeface="Times New Roman" panose="02020603050405020304" pitchFamily="18" charset="0"/>
            </a:endParaRPr>
          </a:p>
        </p:txBody>
      </p:sp>
      <p:sp>
        <p:nvSpPr>
          <p:cNvPr id="52310" name="Rectangle 98">
            <a:extLst>
              <a:ext uri="{FF2B5EF4-FFF2-40B4-BE49-F238E27FC236}">
                <a16:creationId xmlns:a16="http://schemas.microsoft.com/office/drawing/2014/main" id="{C9E9D61D-42E4-4027-98EA-821B937C1ABF}"/>
              </a:ext>
            </a:extLst>
          </p:cNvPr>
          <p:cNvSpPr>
            <a:spLocks noChangeArrowheads="1"/>
          </p:cNvSpPr>
          <p:nvPr/>
        </p:nvSpPr>
        <p:spPr bwMode="auto">
          <a:xfrm>
            <a:off x="1085850" y="2408238"/>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52311" name="Rectangle 99">
            <a:extLst>
              <a:ext uri="{FF2B5EF4-FFF2-40B4-BE49-F238E27FC236}">
                <a16:creationId xmlns:a16="http://schemas.microsoft.com/office/drawing/2014/main" id="{452193B3-C074-495C-8942-489661714FE0}"/>
              </a:ext>
            </a:extLst>
          </p:cNvPr>
          <p:cNvSpPr>
            <a:spLocks noChangeArrowheads="1"/>
          </p:cNvSpPr>
          <p:nvPr/>
        </p:nvSpPr>
        <p:spPr bwMode="auto">
          <a:xfrm>
            <a:off x="1085850" y="2625725"/>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52312" name="Rectangle 100">
            <a:extLst>
              <a:ext uri="{FF2B5EF4-FFF2-40B4-BE49-F238E27FC236}">
                <a16:creationId xmlns:a16="http://schemas.microsoft.com/office/drawing/2014/main" id="{B48E57C4-F4D1-4441-834B-1A8E2A5875AA}"/>
              </a:ext>
            </a:extLst>
          </p:cNvPr>
          <p:cNvSpPr>
            <a:spLocks noChangeArrowheads="1"/>
          </p:cNvSpPr>
          <p:nvPr/>
        </p:nvSpPr>
        <p:spPr bwMode="auto">
          <a:xfrm>
            <a:off x="1085850" y="2844800"/>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52313" name="Rectangle 101">
            <a:extLst>
              <a:ext uri="{FF2B5EF4-FFF2-40B4-BE49-F238E27FC236}">
                <a16:creationId xmlns:a16="http://schemas.microsoft.com/office/drawing/2014/main" id="{9D50E309-8AA5-4427-B775-3AFEB965A017}"/>
              </a:ext>
            </a:extLst>
          </p:cNvPr>
          <p:cNvSpPr>
            <a:spLocks noChangeArrowheads="1"/>
          </p:cNvSpPr>
          <p:nvPr/>
        </p:nvSpPr>
        <p:spPr bwMode="auto">
          <a:xfrm>
            <a:off x="1085850" y="3062288"/>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52314" name="Line 102">
            <a:extLst>
              <a:ext uri="{FF2B5EF4-FFF2-40B4-BE49-F238E27FC236}">
                <a16:creationId xmlns:a16="http://schemas.microsoft.com/office/drawing/2014/main" id="{B48B59CD-26F1-4BB0-9B71-463E7639F096}"/>
              </a:ext>
            </a:extLst>
          </p:cNvPr>
          <p:cNvSpPr>
            <a:spLocks noChangeShapeType="1"/>
          </p:cNvSpPr>
          <p:nvPr/>
        </p:nvSpPr>
        <p:spPr bwMode="auto">
          <a:xfrm>
            <a:off x="1001713" y="2152650"/>
            <a:ext cx="1587" cy="1141413"/>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2315" name="Line 103">
            <a:extLst>
              <a:ext uri="{FF2B5EF4-FFF2-40B4-BE49-F238E27FC236}">
                <a16:creationId xmlns:a16="http://schemas.microsoft.com/office/drawing/2014/main" id="{E3A1ABD2-BD39-4438-8270-A82EDC0BF9C1}"/>
              </a:ext>
            </a:extLst>
          </p:cNvPr>
          <p:cNvSpPr>
            <a:spLocks noChangeShapeType="1"/>
          </p:cNvSpPr>
          <p:nvPr/>
        </p:nvSpPr>
        <p:spPr bwMode="auto">
          <a:xfrm>
            <a:off x="614363" y="2400300"/>
            <a:ext cx="641350" cy="1588"/>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2316" name="Rectangle 104">
            <a:extLst>
              <a:ext uri="{FF2B5EF4-FFF2-40B4-BE49-F238E27FC236}">
                <a16:creationId xmlns:a16="http://schemas.microsoft.com/office/drawing/2014/main" id="{124AEE9A-4CA1-40D8-843B-F457ED208CF5}"/>
              </a:ext>
            </a:extLst>
          </p:cNvPr>
          <p:cNvSpPr>
            <a:spLocks noChangeArrowheads="1"/>
          </p:cNvSpPr>
          <p:nvPr/>
        </p:nvSpPr>
        <p:spPr bwMode="auto">
          <a:xfrm>
            <a:off x="457200" y="1482725"/>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x</a:t>
            </a:r>
            <a:endParaRPr lang="en-US" altLang="en-US">
              <a:latin typeface="Times New Roman" panose="02020603050405020304" pitchFamily="18" charset="0"/>
            </a:endParaRPr>
          </a:p>
        </p:txBody>
      </p:sp>
      <p:sp>
        <p:nvSpPr>
          <p:cNvPr id="52317" name="Rectangle 105">
            <a:extLst>
              <a:ext uri="{FF2B5EF4-FFF2-40B4-BE49-F238E27FC236}">
                <a16:creationId xmlns:a16="http://schemas.microsoft.com/office/drawing/2014/main" id="{7C09A507-EFB6-4BCB-AE12-2297A41D538B}"/>
              </a:ext>
            </a:extLst>
          </p:cNvPr>
          <p:cNvSpPr>
            <a:spLocks noChangeArrowheads="1"/>
          </p:cNvSpPr>
          <p:nvPr/>
        </p:nvSpPr>
        <p:spPr bwMode="auto">
          <a:xfrm>
            <a:off x="457200" y="1747838"/>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y</a:t>
            </a:r>
            <a:endParaRPr lang="en-US" altLang="en-US">
              <a:latin typeface="Times New Roman" panose="02020603050405020304" pitchFamily="18" charset="0"/>
            </a:endParaRPr>
          </a:p>
        </p:txBody>
      </p:sp>
      <p:sp>
        <p:nvSpPr>
          <p:cNvPr id="52318" name="Freeform 106">
            <a:extLst>
              <a:ext uri="{FF2B5EF4-FFF2-40B4-BE49-F238E27FC236}">
                <a16:creationId xmlns:a16="http://schemas.microsoft.com/office/drawing/2014/main" id="{EECBC132-5DB3-400E-95EA-9E291808A303}"/>
              </a:ext>
            </a:extLst>
          </p:cNvPr>
          <p:cNvSpPr>
            <a:spLocks/>
          </p:cNvSpPr>
          <p:nvPr/>
        </p:nvSpPr>
        <p:spPr bwMode="auto">
          <a:xfrm>
            <a:off x="2900363" y="1452563"/>
            <a:ext cx="436562" cy="531812"/>
          </a:xfrm>
          <a:custGeom>
            <a:avLst/>
            <a:gdLst>
              <a:gd name="T0" fmla="*/ 2147483646 w 108"/>
              <a:gd name="T1" fmla="*/ 2147483646 h 107"/>
              <a:gd name="T2" fmla="*/ 0 w 108"/>
              <a:gd name="T3" fmla="*/ 2147483646 h 107"/>
              <a:gd name="T4" fmla="*/ 2147483646 w 108"/>
              <a:gd name="T5" fmla="*/ 2147483646 h 107"/>
              <a:gd name="T6" fmla="*/ 2147483646 w 108"/>
              <a:gd name="T7" fmla="*/ 2147483646 h 107"/>
              <a:gd name="T8" fmla="*/ 0 w 108"/>
              <a:gd name="T9" fmla="*/ 0 h 107"/>
              <a:gd name="T10" fmla="*/ 2147483646 w 108"/>
              <a:gd name="T11" fmla="*/ 2147483646 h 107"/>
              <a:gd name="T12" fmla="*/ 0 60000 65536"/>
              <a:gd name="T13" fmla="*/ 0 60000 65536"/>
              <a:gd name="T14" fmla="*/ 0 60000 65536"/>
              <a:gd name="T15" fmla="*/ 0 60000 65536"/>
              <a:gd name="T16" fmla="*/ 0 60000 65536"/>
              <a:gd name="T17" fmla="*/ 0 60000 65536"/>
              <a:gd name="T18" fmla="*/ 0 w 108"/>
              <a:gd name="T19" fmla="*/ 0 h 107"/>
              <a:gd name="T20" fmla="*/ 108 w 108"/>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08" h="107">
                <a:moveTo>
                  <a:pt x="108" y="54"/>
                </a:moveTo>
                <a:cubicBezTo>
                  <a:pt x="108" y="54"/>
                  <a:pt x="83" y="107"/>
                  <a:pt x="0" y="107"/>
                </a:cubicBezTo>
                <a:cubicBezTo>
                  <a:pt x="0" y="107"/>
                  <a:pt x="17" y="101"/>
                  <a:pt x="17" y="54"/>
                </a:cubicBezTo>
                <a:cubicBezTo>
                  <a:pt x="17" y="53"/>
                  <a:pt x="17" y="53"/>
                  <a:pt x="17" y="53"/>
                </a:cubicBezTo>
                <a:cubicBezTo>
                  <a:pt x="17" y="6"/>
                  <a:pt x="0" y="0"/>
                  <a:pt x="0" y="0"/>
                </a:cubicBezTo>
                <a:cubicBezTo>
                  <a:pt x="83" y="0"/>
                  <a:pt x="108" y="54"/>
                  <a:pt x="108" y="54"/>
                </a:cubicBezTo>
                <a:close/>
              </a:path>
            </a:pathLst>
          </a:custGeom>
          <a:noFill/>
          <a:ln w="14288">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52319" name="Freeform 107">
            <a:extLst>
              <a:ext uri="{FF2B5EF4-FFF2-40B4-BE49-F238E27FC236}">
                <a16:creationId xmlns:a16="http://schemas.microsoft.com/office/drawing/2014/main" id="{8740A4BA-9C03-46AC-97D5-193C4481B26A}"/>
              </a:ext>
            </a:extLst>
          </p:cNvPr>
          <p:cNvSpPr>
            <a:spLocks/>
          </p:cNvSpPr>
          <p:nvPr/>
        </p:nvSpPr>
        <p:spPr bwMode="auto">
          <a:xfrm>
            <a:off x="2863850" y="1452563"/>
            <a:ext cx="65088" cy="531812"/>
          </a:xfrm>
          <a:custGeom>
            <a:avLst/>
            <a:gdLst>
              <a:gd name="T0" fmla="*/ 0 w 16"/>
              <a:gd name="T1" fmla="*/ 2147483646 h 107"/>
              <a:gd name="T2" fmla="*/ 2147483646 w 16"/>
              <a:gd name="T3" fmla="*/ 2147483646 h 107"/>
              <a:gd name="T4" fmla="*/ 2147483646 w 16"/>
              <a:gd name="T5" fmla="*/ 2147483646 h 107"/>
              <a:gd name="T6" fmla="*/ 0 w 16"/>
              <a:gd name="T7" fmla="*/ 0 h 107"/>
              <a:gd name="T8" fmla="*/ 0 60000 65536"/>
              <a:gd name="T9" fmla="*/ 0 60000 65536"/>
              <a:gd name="T10" fmla="*/ 0 60000 65536"/>
              <a:gd name="T11" fmla="*/ 0 60000 65536"/>
              <a:gd name="T12" fmla="*/ 0 w 16"/>
              <a:gd name="T13" fmla="*/ 0 h 107"/>
              <a:gd name="T14" fmla="*/ 16 w 16"/>
              <a:gd name="T15" fmla="*/ 107 h 107"/>
            </a:gdLst>
            <a:ahLst/>
            <a:cxnLst>
              <a:cxn ang="T8">
                <a:pos x="T0" y="T1"/>
              </a:cxn>
              <a:cxn ang="T9">
                <a:pos x="T2" y="T3"/>
              </a:cxn>
              <a:cxn ang="T10">
                <a:pos x="T4" y="T5"/>
              </a:cxn>
              <a:cxn ang="T11">
                <a:pos x="T6" y="T7"/>
              </a:cxn>
            </a:cxnLst>
            <a:rect l="T12" t="T13" r="T14" b="T15"/>
            <a:pathLst>
              <a:path w="16" h="107">
                <a:moveTo>
                  <a:pt x="0" y="107"/>
                </a:moveTo>
                <a:cubicBezTo>
                  <a:pt x="0" y="107"/>
                  <a:pt x="16" y="101"/>
                  <a:pt x="16" y="54"/>
                </a:cubicBezTo>
                <a:cubicBezTo>
                  <a:pt x="16" y="53"/>
                  <a:pt x="16" y="53"/>
                  <a:pt x="16" y="53"/>
                </a:cubicBezTo>
                <a:cubicBezTo>
                  <a:pt x="16" y="6"/>
                  <a:pt x="0" y="0"/>
                  <a:pt x="0" y="0"/>
                </a:cubicBezTo>
              </a:path>
            </a:pathLst>
          </a:custGeom>
          <a:noFill/>
          <a:ln w="14288">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52320" name="Line 108">
            <a:extLst>
              <a:ext uri="{FF2B5EF4-FFF2-40B4-BE49-F238E27FC236}">
                <a16:creationId xmlns:a16="http://schemas.microsoft.com/office/drawing/2014/main" id="{84028511-BC78-4492-B559-8282FB89771E}"/>
              </a:ext>
            </a:extLst>
          </p:cNvPr>
          <p:cNvSpPr>
            <a:spLocks noChangeShapeType="1"/>
          </p:cNvSpPr>
          <p:nvPr/>
        </p:nvSpPr>
        <p:spPr bwMode="auto">
          <a:xfrm>
            <a:off x="2759075" y="1606550"/>
            <a:ext cx="165100" cy="1588"/>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2321" name="Line 109">
            <a:extLst>
              <a:ext uri="{FF2B5EF4-FFF2-40B4-BE49-F238E27FC236}">
                <a16:creationId xmlns:a16="http://schemas.microsoft.com/office/drawing/2014/main" id="{C920B0FE-B66D-4258-ACA4-2C58FE1CBFD1}"/>
              </a:ext>
            </a:extLst>
          </p:cNvPr>
          <p:cNvSpPr>
            <a:spLocks noChangeShapeType="1"/>
          </p:cNvSpPr>
          <p:nvPr/>
        </p:nvSpPr>
        <p:spPr bwMode="auto">
          <a:xfrm>
            <a:off x="2754313" y="1830388"/>
            <a:ext cx="169862" cy="158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2322" name="Line 110">
            <a:extLst>
              <a:ext uri="{FF2B5EF4-FFF2-40B4-BE49-F238E27FC236}">
                <a16:creationId xmlns:a16="http://schemas.microsoft.com/office/drawing/2014/main" id="{A4BB3900-EFCE-4629-9190-421903B33879}"/>
              </a:ext>
            </a:extLst>
          </p:cNvPr>
          <p:cNvSpPr>
            <a:spLocks noChangeShapeType="1"/>
          </p:cNvSpPr>
          <p:nvPr/>
        </p:nvSpPr>
        <p:spPr bwMode="auto">
          <a:xfrm>
            <a:off x="3340100" y="1716088"/>
            <a:ext cx="136525" cy="158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2323" name="Oval 111">
            <a:extLst>
              <a:ext uri="{FF2B5EF4-FFF2-40B4-BE49-F238E27FC236}">
                <a16:creationId xmlns:a16="http://schemas.microsoft.com/office/drawing/2014/main" id="{EC811803-E77E-477E-B955-CA181BADECE1}"/>
              </a:ext>
            </a:extLst>
          </p:cNvPr>
          <p:cNvSpPr>
            <a:spLocks noChangeArrowheads="1"/>
          </p:cNvSpPr>
          <p:nvPr/>
        </p:nvSpPr>
        <p:spPr bwMode="auto">
          <a:xfrm>
            <a:off x="2260600" y="1681163"/>
            <a:ext cx="61913" cy="74612"/>
          </a:xfrm>
          <a:prstGeom prst="ellipse">
            <a:avLst/>
          </a:prstGeom>
          <a:solidFill>
            <a:srgbClr val="FFFFFF"/>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52324" name="Rectangle 112">
            <a:extLst>
              <a:ext uri="{FF2B5EF4-FFF2-40B4-BE49-F238E27FC236}">
                <a16:creationId xmlns:a16="http://schemas.microsoft.com/office/drawing/2014/main" id="{7A40D976-809F-4793-A692-E9E305DA8533}"/>
              </a:ext>
            </a:extLst>
          </p:cNvPr>
          <p:cNvSpPr>
            <a:spLocks noChangeArrowheads="1"/>
          </p:cNvSpPr>
          <p:nvPr/>
        </p:nvSpPr>
        <p:spPr bwMode="auto">
          <a:xfrm>
            <a:off x="1647825" y="1477963"/>
            <a:ext cx="8413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x</a:t>
            </a:r>
            <a:endParaRPr lang="en-US" altLang="en-US">
              <a:latin typeface="Times New Roman" panose="02020603050405020304" pitchFamily="18" charset="0"/>
            </a:endParaRPr>
          </a:p>
        </p:txBody>
      </p:sp>
      <p:sp>
        <p:nvSpPr>
          <p:cNvPr id="52325" name="Rectangle 113">
            <a:extLst>
              <a:ext uri="{FF2B5EF4-FFF2-40B4-BE49-F238E27FC236}">
                <a16:creationId xmlns:a16="http://schemas.microsoft.com/office/drawing/2014/main" id="{8E54257B-ED6A-470D-A921-AE5D06C0588B}"/>
              </a:ext>
            </a:extLst>
          </p:cNvPr>
          <p:cNvSpPr>
            <a:spLocks noChangeArrowheads="1"/>
          </p:cNvSpPr>
          <p:nvPr/>
        </p:nvSpPr>
        <p:spPr bwMode="auto">
          <a:xfrm>
            <a:off x="1643063" y="1746250"/>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y</a:t>
            </a:r>
            <a:endParaRPr lang="en-US" altLang="en-US">
              <a:latin typeface="Times New Roman" panose="02020603050405020304" pitchFamily="18" charset="0"/>
            </a:endParaRPr>
          </a:p>
        </p:txBody>
      </p:sp>
      <p:sp>
        <p:nvSpPr>
          <p:cNvPr id="52326" name="Rectangle 114">
            <a:extLst>
              <a:ext uri="{FF2B5EF4-FFF2-40B4-BE49-F238E27FC236}">
                <a16:creationId xmlns:a16="http://schemas.microsoft.com/office/drawing/2014/main" id="{2335C385-926D-4731-95A3-8A82331990EA}"/>
              </a:ext>
            </a:extLst>
          </p:cNvPr>
          <p:cNvSpPr>
            <a:spLocks noChangeArrowheads="1"/>
          </p:cNvSpPr>
          <p:nvPr/>
        </p:nvSpPr>
        <p:spPr bwMode="auto">
          <a:xfrm>
            <a:off x="2482850" y="1643063"/>
            <a:ext cx="1016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F</a:t>
            </a:r>
            <a:endParaRPr lang="en-US" altLang="en-US">
              <a:latin typeface="Times New Roman" panose="02020603050405020304" pitchFamily="18" charset="0"/>
            </a:endParaRPr>
          </a:p>
        </p:txBody>
      </p:sp>
      <p:sp>
        <p:nvSpPr>
          <p:cNvPr id="52327" name="Rectangle 115">
            <a:extLst>
              <a:ext uri="{FF2B5EF4-FFF2-40B4-BE49-F238E27FC236}">
                <a16:creationId xmlns:a16="http://schemas.microsoft.com/office/drawing/2014/main" id="{A5E45F26-E6A9-4CCB-ADEB-4C5BC54C5713}"/>
              </a:ext>
            </a:extLst>
          </p:cNvPr>
          <p:cNvSpPr>
            <a:spLocks noChangeArrowheads="1"/>
          </p:cNvSpPr>
          <p:nvPr/>
        </p:nvSpPr>
        <p:spPr bwMode="auto">
          <a:xfrm>
            <a:off x="1423988" y="1643063"/>
            <a:ext cx="1016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F</a:t>
            </a:r>
            <a:endParaRPr lang="en-US" altLang="en-US">
              <a:latin typeface="Times New Roman" panose="02020603050405020304" pitchFamily="18" charset="0"/>
            </a:endParaRPr>
          </a:p>
        </p:txBody>
      </p:sp>
      <p:sp>
        <p:nvSpPr>
          <p:cNvPr id="52328" name="Rectangle 116">
            <a:extLst>
              <a:ext uri="{FF2B5EF4-FFF2-40B4-BE49-F238E27FC236}">
                <a16:creationId xmlns:a16="http://schemas.microsoft.com/office/drawing/2014/main" id="{41CCB160-6BD4-4C1F-9EC2-4B33913C43AA}"/>
              </a:ext>
            </a:extLst>
          </p:cNvPr>
          <p:cNvSpPr>
            <a:spLocks noChangeArrowheads="1"/>
          </p:cNvSpPr>
          <p:nvPr/>
        </p:nvSpPr>
        <p:spPr bwMode="auto">
          <a:xfrm>
            <a:off x="1927225" y="1219200"/>
            <a:ext cx="36671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NOR</a:t>
            </a:r>
            <a:endParaRPr lang="en-US" altLang="en-US">
              <a:latin typeface="Times New Roman" panose="02020603050405020304" pitchFamily="18" charset="0"/>
            </a:endParaRPr>
          </a:p>
        </p:txBody>
      </p:sp>
      <p:sp>
        <p:nvSpPr>
          <p:cNvPr id="52329" name="Rectangle 117">
            <a:extLst>
              <a:ext uri="{FF2B5EF4-FFF2-40B4-BE49-F238E27FC236}">
                <a16:creationId xmlns:a16="http://schemas.microsoft.com/office/drawing/2014/main" id="{EDDE53A3-E536-4D46-8A86-3A4A13E7FEED}"/>
              </a:ext>
            </a:extLst>
          </p:cNvPr>
          <p:cNvSpPr>
            <a:spLocks noChangeArrowheads="1"/>
          </p:cNvSpPr>
          <p:nvPr/>
        </p:nvSpPr>
        <p:spPr bwMode="auto">
          <a:xfrm>
            <a:off x="760413" y="1219200"/>
            <a:ext cx="4667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NAND</a:t>
            </a:r>
            <a:endParaRPr lang="en-US" altLang="en-US">
              <a:latin typeface="Times New Roman" panose="02020603050405020304" pitchFamily="18" charset="0"/>
            </a:endParaRPr>
          </a:p>
        </p:txBody>
      </p:sp>
      <p:sp>
        <p:nvSpPr>
          <p:cNvPr id="52330" name="Rectangle 118">
            <a:extLst>
              <a:ext uri="{FF2B5EF4-FFF2-40B4-BE49-F238E27FC236}">
                <a16:creationId xmlns:a16="http://schemas.microsoft.com/office/drawing/2014/main" id="{8E4F82B0-9B87-4155-8CF3-3BE5A5328EF3}"/>
              </a:ext>
            </a:extLst>
          </p:cNvPr>
          <p:cNvSpPr>
            <a:spLocks noChangeArrowheads="1"/>
          </p:cNvSpPr>
          <p:nvPr/>
        </p:nvSpPr>
        <p:spPr bwMode="auto">
          <a:xfrm>
            <a:off x="2989263" y="1219200"/>
            <a:ext cx="3571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XOR</a:t>
            </a:r>
            <a:endParaRPr lang="en-US" altLang="en-US">
              <a:latin typeface="Times New Roman" panose="02020603050405020304" pitchFamily="18" charset="0"/>
            </a:endParaRPr>
          </a:p>
        </p:txBody>
      </p:sp>
      <p:sp>
        <p:nvSpPr>
          <p:cNvPr id="52331" name="Rectangle 120">
            <a:extLst>
              <a:ext uri="{FF2B5EF4-FFF2-40B4-BE49-F238E27FC236}">
                <a16:creationId xmlns:a16="http://schemas.microsoft.com/office/drawing/2014/main" id="{00720116-6A1D-4BCC-9358-E283C3492EF3}"/>
              </a:ext>
            </a:extLst>
          </p:cNvPr>
          <p:cNvSpPr>
            <a:spLocks noChangeArrowheads="1"/>
          </p:cNvSpPr>
          <p:nvPr/>
        </p:nvSpPr>
        <p:spPr bwMode="auto">
          <a:xfrm>
            <a:off x="4040188" y="1219200"/>
            <a:ext cx="4762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XNOR</a:t>
            </a:r>
            <a:endParaRPr lang="en-US" altLang="en-US">
              <a:latin typeface="Times New Roman" panose="02020603050405020304" pitchFamily="18" charset="0"/>
            </a:endParaRPr>
          </a:p>
        </p:txBody>
      </p:sp>
      <p:grpSp>
        <p:nvGrpSpPr>
          <p:cNvPr id="52332" name="Group 177">
            <a:extLst>
              <a:ext uri="{FF2B5EF4-FFF2-40B4-BE49-F238E27FC236}">
                <a16:creationId xmlns:a16="http://schemas.microsoft.com/office/drawing/2014/main" id="{22134675-10C6-4B17-A333-11280031B1A6}"/>
              </a:ext>
            </a:extLst>
          </p:cNvPr>
          <p:cNvGrpSpPr>
            <a:grpSpLocks/>
          </p:cNvGrpSpPr>
          <p:nvPr/>
        </p:nvGrpSpPr>
        <p:grpSpPr bwMode="auto">
          <a:xfrm>
            <a:off x="5486400" y="1066800"/>
            <a:ext cx="1433513" cy="2193925"/>
            <a:chOff x="3744" y="819"/>
            <a:chExt cx="903" cy="1382"/>
          </a:xfrm>
        </p:grpSpPr>
        <p:sp>
          <p:nvSpPr>
            <p:cNvPr id="52364" name="Line 123">
              <a:extLst>
                <a:ext uri="{FF2B5EF4-FFF2-40B4-BE49-F238E27FC236}">
                  <a16:creationId xmlns:a16="http://schemas.microsoft.com/office/drawing/2014/main" id="{DF0AB85B-B6A8-4881-BEA8-39B7844FAB45}"/>
                </a:ext>
              </a:extLst>
            </p:cNvPr>
            <p:cNvSpPr>
              <a:spLocks noChangeShapeType="1"/>
            </p:cNvSpPr>
            <p:nvPr/>
          </p:nvSpPr>
          <p:spPr bwMode="auto">
            <a:xfrm>
              <a:off x="4187" y="2084"/>
              <a:ext cx="1" cy="37"/>
            </a:xfrm>
            <a:prstGeom prst="line">
              <a:avLst/>
            </a:prstGeom>
            <a:noFill/>
            <a:ln w="4763">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2365" name="Line 124">
              <a:extLst>
                <a:ext uri="{FF2B5EF4-FFF2-40B4-BE49-F238E27FC236}">
                  <a16:creationId xmlns:a16="http://schemas.microsoft.com/office/drawing/2014/main" id="{1EDDA5AB-EB0A-41EF-BD13-FE258267C727}"/>
                </a:ext>
              </a:extLst>
            </p:cNvPr>
            <p:cNvSpPr>
              <a:spLocks noChangeShapeType="1"/>
            </p:cNvSpPr>
            <p:nvPr/>
          </p:nvSpPr>
          <p:spPr bwMode="auto">
            <a:xfrm>
              <a:off x="4121" y="2121"/>
              <a:ext cx="132" cy="1"/>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2366" name="Line 125">
              <a:extLst>
                <a:ext uri="{FF2B5EF4-FFF2-40B4-BE49-F238E27FC236}">
                  <a16:creationId xmlns:a16="http://schemas.microsoft.com/office/drawing/2014/main" id="{CA403D8C-1EA4-40BD-9A6A-2489163007C3}"/>
                </a:ext>
              </a:extLst>
            </p:cNvPr>
            <p:cNvSpPr>
              <a:spLocks noChangeShapeType="1"/>
            </p:cNvSpPr>
            <p:nvPr/>
          </p:nvSpPr>
          <p:spPr bwMode="auto">
            <a:xfrm>
              <a:off x="4143" y="2146"/>
              <a:ext cx="81" cy="1"/>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2367" name="Line 126">
              <a:extLst>
                <a:ext uri="{FF2B5EF4-FFF2-40B4-BE49-F238E27FC236}">
                  <a16:creationId xmlns:a16="http://schemas.microsoft.com/office/drawing/2014/main" id="{B5D91C7B-EA08-492F-A97F-7ADED67D9A40}"/>
                </a:ext>
              </a:extLst>
            </p:cNvPr>
            <p:cNvSpPr>
              <a:spLocks noChangeShapeType="1"/>
            </p:cNvSpPr>
            <p:nvPr/>
          </p:nvSpPr>
          <p:spPr bwMode="auto">
            <a:xfrm>
              <a:off x="4168" y="2168"/>
              <a:ext cx="35" cy="1"/>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2368" name="Oval 127">
              <a:extLst>
                <a:ext uri="{FF2B5EF4-FFF2-40B4-BE49-F238E27FC236}">
                  <a16:creationId xmlns:a16="http://schemas.microsoft.com/office/drawing/2014/main" id="{F9CA9B56-4BFB-4CCF-AA9B-D8ADEA60C23B}"/>
                </a:ext>
              </a:extLst>
            </p:cNvPr>
            <p:cNvSpPr>
              <a:spLocks noChangeArrowheads="1"/>
            </p:cNvSpPr>
            <p:nvPr/>
          </p:nvSpPr>
          <p:spPr bwMode="auto">
            <a:xfrm>
              <a:off x="4162" y="1434"/>
              <a:ext cx="47" cy="50"/>
            </a:xfrm>
            <a:prstGeom prst="ellipse">
              <a:avLst/>
            </a:prstGeom>
            <a:solidFill>
              <a:srgbClr val="0078C1"/>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52369" name="Line 128">
              <a:extLst>
                <a:ext uri="{FF2B5EF4-FFF2-40B4-BE49-F238E27FC236}">
                  <a16:creationId xmlns:a16="http://schemas.microsoft.com/office/drawing/2014/main" id="{3EB45190-120E-416A-AB98-779FCDE51410}"/>
                </a:ext>
              </a:extLst>
            </p:cNvPr>
            <p:cNvSpPr>
              <a:spLocks noChangeShapeType="1"/>
            </p:cNvSpPr>
            <p:nvPr/>
          </p:nvSpPr>
          <p:spPr bwMode="auto">
            <a:xfrm>
              <a:off x="4184" y="1459"/>
              <a:ext cx="325" cy="1"/>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2370" name="Line 129">
              <a:extLst>
                <a:ext uri="{FF2B5EF4-FFF2-40B4-BE49-F238E27FC236}">
                  <a16:creationId xmlns:a16="http://schemas.microsoft.com/office/drawing/2014/main" id="{1EC34D6C-C4D7-455B-8594-9D7CC693DF86}"/>
                </a:ext>
              </a:extLst>
            </p:cNvPr>
            <p:cNvSpPr>
              <a:spLocks noChangeShapeType="1"/>
            </p:cNvSpPr>
            <p:nvPr/>
          </p:nvSpPr>
          <p:spPr bwMode="auto">
            <a:xfrm>
              <a:off x="4053" y="1843"/>
              <a:ext cx="1" cy="175"/>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2371" name="Line 130">
              <a:extLst>
                <a:ext uri="{FF2B5EF4-FFF2-40B4-BE49-F238E27FC236}">
                  <a16:creationId xmlns:a16="http://schemas.microsoft.com/office/drawing/2014/main" id="{F0FCAE5A-E96C-48E0-9F77-EF63AD9AAF99}"/>
                </a:ext>
              </a:extLst>
            </p:cNvPr>
            <p:cNvSpPr>
              <a:spLocks noChangeShapeType="1"/>
            </p:cNvSpPr>
            <p:nvPr/>
          </p:nvSpPr>
          <p:spPr bwMode="auto">
            <a:xfrm>
              <a:off x="3906" y="1930"/>
              <a:ext cx="147" cy="1"/>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2372" name="Line 131">
              <a:extLst>
                <a:ext uri="{FF2B5EF4-FFF2-40B4-BE49-F238E27FC236}">
                  <a16:creationId xmlns:a16="http://schemas.microsoft.com/office/drawing/2014/main" id="{A3DF4966-7048-4C2D-9F34-729D07F0E12D}"/>
                </a:ext>
              </a:extLst>
            </p:cNvPr>
            <p:cNvSpPr>
              <a:spLocks noChangeShapeType="1"/>
            </p:cNvSpPr>
            <p:nvPr/>
          </p:nvSpPr>
          <p:spPr bwMode="auto">
            <a:xfrm flipH="1">
              <a:off x="3902" y="1609"/>
              <a:ext cx="151" cy="1"/>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2373" name="Freeform 132">
              <a:extLst>
                <a:ext uri="{FF2B5EF4-FFF2-40B4-BE49-F238E27FC236}">
                  <a16:creationId xmlns:a16="http://schemas.microsoft.com/office/drawing/2014/main" id="{932CF739-AEC8-48B0-82DA-2DED99B58DF7}"/>
                </a:ext>
              </a:extLst>
            </p:cNvPr>
            <p:cNvSpPr>
              <a:spLocks/>
            </p:cNvSpPr>
            <p:nvPr/>
          </p:nvSpPr>
          <p:spPr bwMode="auto">
            <a:xfrm>
              <a:off x="4096" y="1384"/>
              <a:ext cx="91" cy="737"/>
            </a:xfrm>
            <a:custGeom>
              <a:avLst/>
              <a:gdLst>
                <a:gd name="T0" fmla="*/ 91 w 91"/>
                <a:gd name="T1" fmla="*/ 0 h 737"/>
                <a:gd name="T2" fmla="*/ 91 w 91"/>
                <a:gd name="T3" fmla="*/ 143 h 737"/>
                <a:gd name="T4" fmla="*/ 0 w 91"/>
                <a:gd name="T5" fmla="*/ 143 h 737"/>
                <a:gd name="T6" fmla="*/ 0 w 91"/>
                <a:gd name="T7" fmla="*/ 306 h 737"/>
                <a:gd name="T8" fmla="*/ 91 w 91"/>
                <a:gd name="T9" fmla="*/ 306 h 737"/>
                <a:gd name="T10" fmla="*/ 91 w 91"/>
                <a:gd name="T11" fmla="*/ 309 h 737"/>
                <a:gd name="T12" fmla="*/ 91 w 91"/>
                <a:gd name="T13" fmla="*/ 465 h 737"/>
                <a:gd name="T14" fmla="*/ 0 w 91"/>
                <a:gd name="T15" fmla="*/ 465 h 737"/>
                <a:gd name="T16" fmla="*/ 0 w 91"/>
                <a:gd name="T17" fmla="*/ 628 h 737"/>
                <a:gd name="T18" fmla="*/ 91 w 91"/>
                <a:gd name="T19" fmla="*/ 628 h 737"/>
                <a:gd name="T20" fmla="*/ 91 w 91"/>
                <a:gd name="T21" fmla="*/ 737 h 7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
                <a:gd name="T34" fmla="*/ 0 h 737"/>
                <a:gd name="T35" fmla="*/ 91 w 91"/>
                <a:gd name="T36" fmla="*/ 737 h 7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 h="737">
                  <a:moveTo>
                    <a:pt x="91" y="0"/>
                  </a:moveTo>
                  <a:lnTo>
                    <a:pt x="91" y="143"/>
                  </a:lnTo>
                  <a:lnTo>
                    <a:pt x="0" y="143"/>
                  </a:lnTo>
                  <a:lnTo>
                    <a:pt x="0" y="306"/>
                  </a:lnTo>
                  <a:lnTo>
                    <a:pt x="91" y="306"/>
                  </a:lnTo>
                  <a:lnTo>
                    <a:pt x="91" y="309"/>
                  </a:lnTo>
                  <a:lnTo>
                    <a:pt x="91" y="465"/>
                  </a:lnTo>
                  <a:lnTo>
                    <a:pt x="0" y="465"/>
                  </a:lnTo>
                  <a:lnTo>
                    <a:pt x="0" y="628"/>
                  </a:lnTo>
                  <a:lnTo>
                    <a:pt x="91" y="628"/>
                  </a:lnTo>
                  <a:lnTo>
                    <a:pt x="91" y="737"/>
                  </a:lnTo>
                </a:path>
              </a:pathLst>
            </a:custGeom>
            <a:noFill/>
            <a:ln w="19050">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52374" name="Line 133">
              <a:extLst>
                <a:ext uri="{FF2B5EF4-FFF2-40B4-BE49-F238E27FC236}">
                  <a16:creationId xmlns:a16="http://schemas.microsoft.com/office/drawing/2014/main" id="{B659DFCD-4369-48B4-A73F-56B084A0310F}"/>
                </a:ext>
              </a:extLst>
            </p:cNvPr>
            <p:cNvSpPr>
              <a:spLocks noChangeShapeType="1"/>
            </p:cNvSpPr>
            <p:nvPr/>
          </p:nvSpPr>
          <p:spPr bwMode="auto">
            <a:xfrm flipV="1">
              <a:off x="4187" y="924"/>
              <a:ext cx="1" cy="144"/>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2375" name="Freeform 134">
              <a:extLst>
                <a:ext uri="{FF2B5EF4-FFF2-40B4-BE49-F238E27FC236}">
                  <a16:creationId xmlns:a16="http://schemas.microsoft.com/office/drawing/2014/main" id="{3EC64AB6-C32C-4EAD-8348-02BE6AB6EC36}"/>
                </a:ext>
              </a:extLst>
            </p:cNvPr>
            <p:cNvSpPr>
              <a:spLocks/>
            </p:cNvSpPr>
            <p:nvPr/>
          </p:nvSpPr>
          <p:spPr bwMode="auto">
            <a:xfrm>
              <a:off x="3996" y="1065"/>
              <a:ext cx="378" cy="322"/>
            </a:xfrm>
            <a:custGeom>
              <a:avLst/>
              <a:gdLst>
                <a:gd name="T0" fmla="*/ 0 w 378"/>
                <a:gd name="T1" fmla="*/ 162 h 322"/>
                <a:gd name="T2" fmla="*/ 0 w 378"/>
                <a:gd name="T3" fmla="*/ 81 h 322"/>
                <a:gd name="T4" fmla="*/ 91 w 378"/>
                <a:gd name="T5" fmla="*/ 81 h 322"/>
                <a:gd name="T6" fmla="*/ 91 w 378"/>
                <a:gd name="T7" fmla="*/ 0 h 322"/>
                <a:gd name="T8" fmla="*/ 288 w 378"/>
                <a:gd name="T9" fmla="*/ 0 h 322"/>
                <a:gd name="T10" fmla="*/ 288 w 378"/>
                <a:gd name="T11" fmla="*/ 81 h 322"/>
                <a:gd name="T12" fmla="*/ 378 w 378"/>
                <a:gd name="T13" fmla="*/ 81 h 322"/>
                <a:gd name="T14" fmla="*/ 378 w 378"/>
                <a:gd name="T15" fmla="*/ 162 h 322"/>
                <a:gd name="T16" fmla="*/ 378 w 378"/>
                <a:gd name="T17" fmla="*/ 162 h 322"/>
                <a:gd name="T18" fmla="*/ 378 w 378"/>
                <a:gd name="T19" fmla="*/ 244 h 322"/>
                <a:gd name="T20" fmla="*/ 288 w 378"/>
                <a:gd name="T21" fmla="*/ 244 h 322"/>
                <a:gd name="T22" fmla="*/ 288 w 378"/>
                <a:gd name="T23" fmla="*/ 322 h 322"/>
                <a:gd name="T24" fmla="*/ 91 w 378"/>
                <a:gd name="T25" fmla="*/ 322 h 322"/>
                <a:gd name="T26" fmla="*/ 91 w 378"/>
                <a:gd name="T27" fmla="*/ 244 h 322"/>
                <a:gd name="T28" fmla="*/ 0 w 378"/>
                <a:gd name="T29" fmla="*/ 244 h 322"/>
                <a:gd name="T30" fmla="*/ 0 w 378"/>
                <a:gd name="T31" fmla="*/ 162 h 322"/>
                <a:gd name="T32" fmla="*/ 0 w 378"/>
                <a:gd name="T33" fmla="*/ 162 h 3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8"/>
                <a:gd name="T52" fmla="*/ 0 h 322"/>
                <a:gd name="T53" fmla="*/ 378 w 378"/>
                <a:gd name="T54" fmla="*/ 322 h 3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8" h="322">
                  <a:moveTo>
                    <a:pt x="0" y="162"/>
                  </a:moveTo>
                  <a:lnTo>
                    <a:pt x="0" y="81"/>
                  </a:lnTo>
                  <a:lnTo>
                    <a:pt x="91" y="81"/>
                  </a:lnTo>
                  <a:lnTo>
                    <a:pt x="91" y="0"/>
                  </a:lnTo>
                  <a:lnTo>
                    <a:pt x="288" y="0"/>
                  </a:lnTo>
                  <a:lnTo>
                    <a:pt x="288" y="81"/>
                  </a:lnTo>
                  <a:lnTo>
                    <a:pt x="378" y="81"/>
                  </a:lnTo>
                  <a:lnTo>
                    <a:pt x="378" y="162"/>
                  </a:lnTo>
                  <a:lnTo>
                    <a:pt x="378" y="244"/>
                  </a:lnTo>
                  <a:lnTo>
                    <a:pt x="288" y="244"/>
                  </a:lnTo>
                  <a:lnTo>
                    <a:pt x="288" y="322"/>
                  </a:lnTo>
                  <a:lnTo>
                    <a:pt x="91" y="322"/>
                  </a:lnTo>
                  <a:lnTo>
                    <a:pt x="91" y="244"/>
                  </a:lnTo>
                  <a:lnTo>
                    <a:pt x="0" y="244"/>
                  </a:lnTo>
                  <a:lnTo>
                    <a:pt x="0" y="162"/>
                  </a:lnTo>
                  <a:close/>
                </a:path>
              </a:pathLst>
            </a:custGeom>
            <a:noFill/>
            <a:ln w="19050">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52376" name="Line 135">
              <a:extLst>
                <a:ext uri="{FF2B5EF4-FFF2-40B4-BE49-F238E27FC236}">
                  <a16:creationId xmlns:a16="http://schemas.microsoft.com/office/drawing/2014/main" id="{63990236-10F2-4FC9-89A9-54D8F9FA7162}"/>
                </a:ext>
              </a:extLst>
            </p:cNvPr>
            <p:cNvSpPr>
              <a:spLocks noChangeShapeType="1"/>
            </p:cNvSpPr>
            <p:nvPr/>
          </p:nvSpPr>
          <p:spPr bwMode="auto">
            <a:xfrm flipV="1">
              <a:off x="4053" y="1521"/>
              <a:ext cx="1" cy="178"/>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2377" name="Freeform 136">
              <a:extLst>
                <a:ext uri="{FF2B5EF4-FFF2-40B4-BE49-F238E27FC236}">
                  <a16:creationId xmlns:a16="http://schemas.microsoft.com/office/drawing/2014/main" id="{5DE8C528-CF8A-4C21-9DFF-3C2B786F401F}"/>
                </a:ext>
              </a:extLst>
            </p:cNvPr>
            <p:cNvSpPr>
              <a:spLocks/>
            </p:cNvSpPr>
            <p:nvPr/>
          </p:nvSpPr>
          <p:spPr bwMode="auto">
            <a:xfrm>
              <a:off x="4165" y="840"/>
              <a:ext cx="44" cy="87"/>
            </a:xfrm>
            <a:custGeom>
              <a:avLst/>
              <a:gdLst>
                <a:gd name="T0" fmla="*/ 22 w 44"/>
                <a:gd name="T1" fmla="*/ 0 h 87"/>
                <a:gd name="T2" fmla="*/ 44 w 44"/>
                <a:gd name="T3" fmla="*/ 87 h 87"/>
                <a:gd name="T4" fmla="*/ 0 w 44"/>
                <a:gd name="T5" fmla="*/ 87 h 87"/>
                <a:gd name="T6" fmla="*/ 22 w 44"/>
                <a:gd name="T7" fmla="*/ 0 h 87"/>
                <a:gd name="T8" fmla="*/ 0 60000 65536"/>
                <a:gd name="T9" fmla="*/ 0 60000 65536"/>
                <a:gd name="T10" fmla="*/ 0 60000 65536"/>
                <a:gd name="T11" fmla="*/ 0 60000 65536"/>
                <a:gd name="T12" fmla="*/ 0 w 44"/>
                <a:gd name="T13" fmla="*/ 0 h 87"/>
                <a:gd name="T14" fmla="*/ 44 w 44"/>
                <a:gd name="T15" fmla="*/ 87 h 87"/>
              </a:gdLst>
              <a:ahLst/>
              <a:cxnLst>
                <a:cxn ang="T8">
                  <a:pos x="T0" y="T1"/>
                </a:cxn>
                <a:cxn ang="T9">
                  <a:pos x="T2" y="T3"/>
                </a:cxn>
                <a:cxn ang="T10">
                  <a:pos x="T4" y="T5"/>
                </a:cxn>
                <a:cxn ang="T11">
                  <a:pos x="T6" y="T7"/>
                </a:cxn>
              </a:cxnLst>
              <a:rect l="T12" t="T13" r="T14" b="T15"/>
              <a:pathLst>
                <a:path w="44" h="87">
                  <a:moveTo>
                    <a:pt x="22" y="0"/>
                  </a:moveTo>
                  <a:lnTo>
                    <a:pt x="44" y="87"/>
                  </a:lnTo>
                  <a:lnTo>
                    <a:pt x="0" y="87"/>
                  </a:lnTo>
                  <a:lnTo>
                    <a:pt x="22" y="0"/>
                  </a:lnTo>
                  <a:close/>
                </a:path>
              </a:pathLst>
            </a:custGeom>
            <a:solidFill>
              <a:srgbClr val="FFFFFF"/>
            </a:solidFill>
            <a:ln w="9525">
              <a:solidFill>
                <a:srgbClr val="0078C1"/>
              </a:solidFill>
              <a:miter lim="800000"/>
              <a:headEnd/>
              <a:tailEnd/>
            </a:ln>
          </p:spPr>
          <p:txBody>
            <a:bodyPr/>
            <a:lstStyle/>
            <a:p>
              <a:endParaRPr lang="pt-BR"/>
            </a:p>
          </p:txBody>
        </p:sp>
        <p:sp>
          <p:nvSpPr>
            <p:cNvPr id="52378" name="Line 137">
              <a:extLst>
                <a:ext uri="{FF2B5EF4-FFF2-40B4-BE49-F238E27FC236}">
                  <a16:creationId xmlns:a16="http://schemas.microsoft.com/office/drawing/2014/main" id="{5FC52231-A28B-444C-BCF6-FD224ABAE728}"/>
                </a:ext>
              </a:extLst>
            </p:cNvPr>
            <p:cNvSpPr>
              <a:spLocks noChangeShapeType="1"/>
            </p:cNvSpPr>
            <p:nvPr/>
          </p:nvSpPr>
          <p:spPr bwMode="auto">
            <a:xfrm flipV="1">
              <a:off x="3952" y="1140"/>
              <a:ext cx="1" cy="175"/>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2379" name="Line 138">
              <a:extLst>
                <a:ext uri="{FF2B5EF4-FFF2-40B4-BE49-F238E27FC236}">
                  <a16:creationId xmlns:a16="http://schemas.microsoft.com/office/drawing/2014/main" id="{6F21BB4E-957B-4657-B593-1FBE7B4C17D0}"/>
                </a:ext>
              </a:extLst>
            </p:cNvPr>
            <p:cNvSpPr>
              <a:spLocks noChangeShapeType="1"/>
            </p:cNvSpPr>
            <p:nvPr/>
          </p:nvSpPr>
          <p:spPr bwMode="auto">
            <a:xfrm>
              <a:off x="4449" y="1227"/>
              <a:ext cx="125" cy="1"/>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2380" name="Line 139">
              <a:extLst>
                <a:ext uri="{FF2B5EF4-FFF2-40B4-BE49-F238E27FC236}">
                  <a16:creationId xmlns:a16="http://schemas.microsoft.com/office/drawing/2014/main" id="{39EA6C5C-BEE7-4014-8DB3-E570D56C9294}"/>
                </a:ext>
              </a:extLst>
            </p:cNvPr>
            <p:cNvSpPr>
              <a:spLocks noChangeShapeType="1"/>
            </p:cNvSpPr>
            <p:nvPr/>
          </p:nvSpPr>
          <p:spPr bwMode="auto">
            <a:xfrm>
              <a:off x="3802" y="1227"/>
              <a:ext cx="119" cy="1"/>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2381" name="Line 140">
              <a:extLst>
                <a:ext uri="{FF2B5EF4-FFF2-40B4-BE49-F238E27FC236}">
                  <a16:creationId xmlns:a16="http://schemas.microsoft.com/office/drawing/2014/main" id="{15350F08-66CC-4105-B06B-D7B56EFE1C59}"/>
                </a:ext>
              </a:extLst>
            </p:cNvPr>
            <p:cNvSpPr>
              <a:spLocks noChangeShapeType="1"/>
            </p:cNvSpPr>
            <p:nvPr/>
          </p:nvSpPr>
          <p:spPr bwMode="auto">
            <a:xfrm flipV="1">
              <a:off x="4418" y="1140"/>
              <a:ext cx="1" cy="175"/>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2382" name="Oval 141">
              <a:extLst>
                <a:ext uri="{FF2B5EF4-FFF2-40B4-BE49-F238E27FC236}">
                  <a16:creationId xmlns:a16="http://schemas.microsoft.com/office/drawing/2014/main" id="{B58322D3-1716-4378-BAD9-2A150A069D0F}"/>
                </a:ext>
              </a:extLst>
            </p:cNvPr>
            <p:cNvSpPr>
              <a:spLocks noChangeArrowheads="1"/>
            </p:cNvSpPr>
            <p:nvPr/>
          </p:nvSpPr>
          <p:spPr bwMode="auto">
            <a:xfrm>
              <a:off x="3899" y="1202"/>
              <a:ext cx="47" cy="50"/>
            </a:xfrm>
            <a:prstGeom prst="ellipse">
              <a:avLst/>
            </a:prstGeom>
            <a:solidFill>
              <a:srgbClr val="FFFFFF"/>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52383" name="Oval 142">
              <a:extLst>
                <a:ext uri="{FF2B5EF4-FFF2-40B4-BE49-F238E27FC236}">
                  <a16:creationId xmlns:a16="http://schemas.microsoft.com/office/drawing/2014/main" id="{37CF6F24-DE49-48FF-965C-31F2B01525CA}"/>
                </a:ext>
              </a:extLst>
            </p:cNvPr>
            <p:cNvSpPr>
              <a:spLocks noChangeArrowheads="1"/>
            </p:cNvSpPr>
            <p:nvPr/>
          </p:nvSpPr>
          <p:spPr bwMode="auto">
            <a:xfrm>
              <a:off x="4424" y="1202"/>
              <a:ext cx="47" cy="47"/>
            </a:xfrm>
            <a:prstGeom prst="ellipse">
              <a:avLst/>
            </a:prstGeom>
            <a:solidFill>
              <a:srgbClr val="FFFFFF"/>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52384" name="Rectangle 161">
              <a:extLst>
                <a:ext uri="{FF2B5EF4-FFF2-40B4-BE49-F238E27FC236}">
                  <a16:creationId xmlns:a16="http://schemas.microsoft.com/office/drawing/2014/main" id="{7555F42C-C2D4-4150-A6B9-9BBC34C59EC2}"/>
                </a:ext>
              </a:extLst>
            </p:cNvPr>
            <p:cNvSpPr>
              <a:spLocks noChangeArrowheads="1"/>
            </p:cNvSpPr>
            <p:nvPr/>
          </p:nvSpPr>
          <p:spPr bwMode="auto">
            <a:xfrm>
              <a:off x="4098" y="819"/>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52385" name="Rectangle 163">
              <a:extLst>
                <a:ext uri="{FF2B5EF4-FFF2-40B4-BE49-F238E27FC236}">
                  <a16:creationId xmlns:a16="http://schemas.microsoft.com/office/drawing/2014/main" id="{7B88322A-2FF2-4710-928E-B1CAE420E30E}"/>
                </a:ext>
              </a:extLst>
            </p:cNvPr>
            <p:cNvSpPr>
              <a:spLocks noChangeArrowheads="1"/>
            </p:cNvSpPr>
            <p:nvPr/>
          </p:nvSpPr>
          <p:spPr bwMode="auto">
            <a:xfrm>
              <a:off x="4044" y="2076"/>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52386" name="Rectangle 165">
              <a:extLst>
                <a:ext uri="{FF2B5EF4-FFF2-40B4-BE49-F238E27FC236}">
                  <a16:creationId xmlns:a16="http://schemas.microsoft.com/office/drawing/2014/main" id="{CD330A20-BD99-45BF-9EC4-FDF2451884D1}"/>
                </a:ext>
              </a:extLst>
            </p:cNvPr>
            <p:cNvSpPr>
              <a:spLocks noChangeArrowheads="1"/>
            </p:cNvSpPr>
            <p:nvPr/>
          </p:nvSpPr>
          <p:spPr bwMode="auto">
            <a:xfrm>
              <a:off x="3744" y="1163"/>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x</a:t>
              </a:r>
              <a:endParaRPr lang="en-US" altLang="en-US">
                <a:latin typeface="Times New Roman" panose="02020603050405020304" pitchFamily="18" charset="0"/>
              </a:endParaRPr>
            </a:p>
          </p:txBody>
        </p:sp>
        <p:sp>
          <p:nvSpPr>
            <p:cNvPr id="52387" name="Rectangle 170">
              <a:extLst>
                <a:ext uri="{FF2B5EF4-FFF2-40B4-BE49-F238E27FC236}">
                  <a16:creationId xmlns:a16="http://schemas.microsoft.com/office/drawing/2014/main" id="{87104E29-D7B0-4341-B99A-7AACCF4895AF}"/>
                </a:ext>
              </a:extLst>
            </p:cNvPr>
            <p:cNvSpPr>
              <a:spLocks noChangeArrowheads="1"/>
            </p:cNvSpPr>
            <p:nvPr/>
          </p:nvSpPr>
          <p:spPr bwMode="auto">
            <a:xfrm>
              <a:off x="4595" y="1157"/>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y</a:t>
              </a:r>
              <a:endParaRPr lang="en-US" altLang="en-US">
                <a:latin typeface="Times New Roman" panose="02020603050405020304" pitchFamily="18" charset="0"/>
              </a:endParaRPr>
            </a:p>
          </p:txBody>
        </p:sp>
        <p:sp>
          <p:nvSpPr>
            <p:cNvPr id="52388" name="Rectangle 171">
              <a:extLst>
                <a:ext uri="{FF2B5EF4-FFF2-40B4-BE49-F238E27FC236}">
                  <a16:creationId xmlns:a16="http://schemas.microsoft.com/office/drawing/2014/main" id="{70CFDBED-0BD9-490A-99CF-FD8C76130883}"/>
                </a:ext>
              </a:extLst>
            </p:cNvPr>
            <p:cNvSpPr>
              <a:spLocks noChangeArrowheads="1"/>
            </p:cNvSpPr>
            <p:nvPr/>
          </p:nvSpPr>
          <p:spPr bwMode="auto">
            <a:xfrm>
              <a:off x="4530" y="1403"/>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F</a:t>
              </a:r>
              <a:endParaRPr lang="en-US" altLang="en-US">
                <a:latin typeface="Times New Roman" panose="02020603050405020304" pitchFamily="18" charset="0"/>
              </a:endParaRPr>
            </a:p>
          </p:txBody>
        </p:sp>
        <p:sp>
          <p:nvSpPr>
            <p:cNvPr id="52389" name="Rectangle 173">
              <a:extLst>
                <a:ext uri="{FF2B5EF4-FFF2-40B4-BE49-F238E27FC236}">
                  <a16:creationId xmlns:a16="http://schemas.microsoft.com/office/drawing/2014/main" id="{DD25D4B7-DD54-4A85-B94C-DD0114728AFF}"/>
                </a:ext>
              </a:extLst>
            </p:cNvPr>
            <p:cNvSpPr>
              <a:spLocks noChangeArrowheads="1"/>
            </p:cNvSpPr>
            <p:nvPr/>
          </p:nvSpPr>
          <p:spPr bwMode="auto">
            <a:xfrm>
              <a:off x="3836" y="1547"/>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x</a:t>
              </a:r>
              <a:endParaRPr lang="en-US" altLang="en-US">
                <a:latin typeface="Times New Roman" panose="02020603050405020304" pitchFamily="18" charset="0"/>
              </a:endParaRPr>
            </a:p>
          </p:txBody>
        </p:sp>
        <p:sp>
          <p:nvSpPr>
            <p:cNvPr id="52390" name="Rectangle 174">
              <a:extLst>
                <a:ext uri="{FF2B5EF4-FFF2-40B4-BE49-F238E27FC236}">
                  <a16:creationId xmlns:a16="http://schemas.microsoft.com/office/drawing/2014/main" id="{C7C8A0A7-E727-4271-9472-2CA34ABA3952}"/>
                </a:ext>
              </a:extLst>
            </p:cNvPr>
            <p:cNvSpPr>
              <a:spLocks noChangeArrowheads="1"/>
            </p:cNvSpPr>
            <p:nvPr/>
          </p:nvSpPr>
          <p:spPr bwMode="auto">
            <a:xfrm>
              <a:off x="3835" y="1861"/>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y</a:t>
              </a:r>
              <a:endParaRPr lang="en-US" altLang="en-US">
                <a:latin typeface="Times New Roman" panose="02020603050405020304" pitchFamily="18" charset="0"/>
              </a:endParaRPr>
            </a:p>
          </p:txBody>
        </p:sp>
      </p:grpSp>
      <p:grpSp>
        <p:nvGrpSpPr>
          <p:cNvPr id="52333" name="Group 178">
            <a:extLst>
              <a:ext uri="{FF2B5EF4-FFF2-40B4-BE49-F238E27FC236}">
                <a16:creationId xmlns:a16="http://schemas.microsoft.com/office/drawing/2014/main" id="{7CC7F367-0434-47DD-9279-10EE6B2F16AC}"/>
              </a:ext>
            </a:extLst>
          </p:cNvPr>
          <p:cNvGrpSpPr>
            <a:grpSpLocks/>
          </p:cNvGrpSpPr>
          <p:nvPr/>
        </p:nvGrpSpPr>
        <p:grpSpPr bwMode="auto">
          <a:xfrm>
            <a:off x="7086600" y="1066800"/>
            <a:ext cx="1411288" cy="2198688"/>
            <a:chOff x="4669" y="816"/>
            <a:chExt cx="889" cy="1385"/>
          </a:xfrm>
        </p:grpSpPr>
        <p:sp>
          <p:nvSpPr>
            <p:cNvPr id="52337" name="Line 143">
              <a:extLst>
                <a:ext uri="{FF2B5EF4-FFF2-40B4-BE49-F238E27FC236}">
                  <a16:creationId xmlns:a16="http://schemas.microsoft.com/office/drawing/2014/main" id="{E37D16C8-899B-4F19-A04A-24E8F355BEE2}"/>
                </a:ext>
              </a:extLst>
            </p:cNvPr>
            <p:cNvSpPr>
              <a:spLocks noChangeShapeType="1"/>
            </p:cNvSpPr>
            <p:nvPr/>
          </p:nvSpPr>
          <p:spPr bwMode="auto">
            <a:xfrm>
              <a:off x="5109" y="2087"/>
              <a:ext cx="1" cy="37"/>
            </a:xfrm>
            <a:prstGeom prst="line">
              <a:avLst/>
            </a:prstGeom>
            <a:noFill/>
            <a:ln w="4763">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2338" name="Line 144">
              <a:extLst>
                <a:ext uri="{FF2B5EF4-FFF2-40B4-BE49-F238E27FC236}">
                  <a16:creationId xmlns:a16="http://schemas.microsoft.com/office/drawing/2014/main" id="{0484B992-FED0-48B1-83E6-60920D698332}"/>
                </a:ext>
              </a:extLst>
            </p:cNvPr>
            <p:cNvSpPr>
              <a:spLocks noChangeShapeType="1"/>
            </p:cNvSpPr>
            <p:nvPr/>
          </p:nvSpPr>
          <p:spPr bwMode="auto">
            <a:xfrm>
              <a:off x="5043" y="2124"/>
              <a:ext cx="132" cy="1"/>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2339" name="Line 145">
              <a:extLst>
                <a:ext uri="{FF2B5EF4-FFF2-40B4-BE49-F238E27FC236}">
                  <a16:creationId xmlns:a16="http://schemas.microsoft.com/office/drawing/2014/main" id="{2EDA838E-DECA-4389-A7B6-E6E143E12DA2}"/>
                </a:ext>
              </a:extLst>
            </p:cNvPr>
            <p:cNvSpPr>
              <a:spLocks noChangeShapeType="1"/>
            </p:cNvSpPr>
            <p:nvPr/>
          </p:nvSpPr>
          <p:spPr bwMode="auto">
            <a:xfrm>
              <a:off x="5068" y="2149"/>
              <a:ext cx="78" cy="1"/>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2340" name="Line 146">
              <a:extLst>
                <a:ext uri="{FF2B5EF4-FFF2-40B4-BE49-F238E27FC236}">
                  <a16:creationId xmlns:a16="http://schemas.microsoft.com/office/drawing/2014/main" id="{224B2A21-0293-4AD2-8881-5930400AFF0E}"/>
                </a:ext>
              </a:extLst>
            </p:cNvPr>
            <p:cNvSpPr>
              <a:spLocks noChangeShapeType="1"/>
            </p:cNvSpPr>
            <p:nvPr/>
          </p:nvSpPr>
          <p:spPr bwMode="auto">
            <a:xfrm>
              <a:off x="5090" y="2171"/>
              <a:ext cx="35" cy="1"/>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2341" name="Oval 147">
              <a:extLst>
                <a:ext uri="{FF2B5EF4-FFF2-40B4-BE49-F238E27FC236}">
                  <a16:creationId xmlns:a16="http://schemas.microsoft.com/office/drawing/2014/main" id="{70A55C63-EEEF-42D6-88C3-477741B1412C}"/>
                </a:ext>
              </a:extLst>
            </p:cNvPr>
            <p:cNvSpPr>
              <a:spLocks noChangeArrowheads="1"/>
            </p:cNvSpPr>
            <p:nvPr/>
          </p:nvSpPr>
          <p:spPr bwMode="auto">
            <a:xfrm>
              <a:off x="5084" y="1568"/>
              <a:ext cx="50" cy="47"/>
            </a:xfrm>
            <a:prstGeom prst="ellipse">
              <a:avLst/>
            </a:prstGeom>
            <a:solidFill>
              <a:srgbClr val="0078C1"/>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52342" name="Line 148">
              <a:extLst>
                <a:ext uri="{FF2B5EF4-FFF2-40B4-BE49-F238E27FC236}">
                  <a16:creationId xmlns:a16="http://schemas.microsoft.com/office/drawing/2014/main" id="{EA7D9A5C-EBE1-47E8-86C4-A0108350B0CE}"/>
                </a:ext>
              </a:extLst>
            </p:cNvPr>
            <p:cNvSpPr>
              <a:spLocks noChangeShapeType="1"/>
            </p:cNvSpPr>
            <p:nvPr/>
          </p:nvSpPr>
          <p:spPr bwMode="auto">
            <a:xfrm>
              <a:off x="5106" y="1593"/>
              <a:ext cx="325" cy="1"/>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2343" name="Line 149">
              <a:extLst>
                <a:ext uri="{FF2B5EF4-FFF2-40B4-BE49-F238E27FC236}">
                  <a16:creationId xmlns:a16="http://schemas.microsoft.com/office/drawing/2014/main" id="{5FC05CA9-5F46-4333-B175-5EEE4D5D8EFC}"/>
                </a:ext>
              </a:extLst>
            </p:cNvPr>
            <p:cNvSpPr>
              <a:spLocks noChangeShapeType="1"/>
            </p:cNvSpPr>
            <p:nvPr/>
          </p:nvSpPr>
          <p:spPr bwMode="auto">
            <a:xfrm flipV="1">
              <a:off x="4978" y="1034"/>
              <a:ext cx="1" cy="175"/>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2344" name="Line 150">
              <a:extLst>
                <a:ext uri="{FF2B5EF4-FFF2-40B4-BE49-F238E27FC236}">
                  <a16:creationId xmlns:a16="http://schemas.microsoft.com/office/drawing/2014/main" id="{6B72CD28-7C22-470D-AE36-A3F0BCA792AA}"/>
                </a:ext>
              </a:extLst>
            </p:cNvPr>
            <p:cNvSpPr>
              <a:spLocks noChangeShapeType="1"/>
            </p:cNvSpPr>
            <p:nvPr/>
          </p:nvSpPr>
          <p:spPr bwMode="auto">
            <a:xfrm>
              <a:off x="4828" y="1121"/>
              <a:ext cx="147" cy="1"/>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2345" name="Line 151">
              <a:extLst>
                <a:ext uri="{FF2B5EF4-FFF2-40B4-BE49-F238E27FC236}">
                  <a16:creationId xmlns:a16="http://schemas.microsoft.com/office/drawing/2014/main" id="{FF72F1BA-23AB-497C-8BA5-99636B22F651}"/>
                </a:ext>
              </a:extLst>
            </p:cNvPr>
            <p:cNvSpPr>
              <a:spLocks noChangeShapeType="1"/>
            </p:cNvSpPr>
            <p:nvPr/>
          </p:nvSpPr>
          <p:spPr bwMode="auto">
            <a:xfrm flipH="1">
              <a:off x="4828" y="1440"/>
              <a:ext cx="147" cy="1"/>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2346" name="Freeform 152">
              <a:extLst>
                <a:ext uri="{FF2B5EF4-FFF2-40B4-BE49-F238E27FC236}">
                  <a16:creationId xmlns:a16="http://schemas.microsoft.com/office/drawing/2014/main" id="{A4F11306-1137-4709-AAE8-A396148FB629}"/>
                </a:ext>
              </a:extLst>
            </p:cNvPr>
            <p:cNvSpPr>
              <a:spLocks/>
            </p:cNvSpPr>
            <p:nvPr/>
          </p:nvSpPr>
          <p:spPr bwMode="auto">
            <a:xfrm>
              <a:off x="5018" y="930"/>
              <a:ext cx="91" cy="735"/>
            </a:xfrm>
            <a:custGeom>
              <a:avLst/>
              <a:gdLst>
                <a:gd name="T0" fmla="*/ 91 w 91"/>
                <a:gd name="T1" fmla="*/ 735 h 735"/>
                <a:gd name="T2" fmla="*/ 91 w 91"/>
                <a:gd name="T3" fmla="*/ 591 h 735"/>
                <a:gd name="T4" fmla="*/ 0 w 91"/>
                <a:gd name="T5" fmla="*/ 591 h 735"/>
                <a:gd name="T6" fmla="*/ 0 w 91"/>
                <a:gd name="T7" fmla="*/ 429 h 735"/>
                <a:gd name="T8" fmla="*/ 91 w 91"/>
                <a:gd name="T9" fmla="*/ 429 h 735"/>
                <a:gd name="T10" fmla="*/ 91 w 91"/>
                <a:gd name="T11" fmla="*/ 429 h 735"/>
                <a:gd name="T12" fmla="*/ 91 w 91"/>
                <a:gd name="T13" fmla="*/ 272 h 735"/>
                <a:gd name="T14" fmla="*/ 0 w 91"/>
                <a:gd name="T15" fmla="*/ 272 h 735"/>
                <a:gd name="T16" fmla="*/ 0 w 91"/>
                <a:gd name="T17" fmla="*/ 110 h 735"/>
                <a:gd name="T18" fmla="*/ 91 w 91"/>
                <a:gd name="T19" fmla="*/ 110 h 735"/>
                <a:gd name="T20" fmla="*/ 91 w 91"/>
                <a:gd name="T21" fmla="*/ 0 h 7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
                <a:gd name="T34" fmla="*/ 0 h 735"/>
                <a:gd name="T35" fmla="*/ 91 w 91"/>
                <a:gd name="T36" fmla="*/ 735 h 7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 h="735">
                  <a:moveTo>
                    <a:pt x="91" y="735"/>
                  </a:moveTo>
                  <a:lnTo>
                    <a:pt x="91" y="591"/>
                  </a:lnTo>
                  <a:lnTo>
                    <a:pt x="0" y="591"/>
                  </a:lnTo>
                  <a:lnTo>
                    <a:pt x="0" y="429"/>
                  </a:lnTo>
                  <a:lnTo>
                    <a:pt x="91" y="429"/>
                  </a:lnTo>
                  <a:lnTo>
                    <a:pt x="91" y="272"/>
                  </a:lnTo>
                  <a:lnTo>
                    <a:pt x="0" y="272"/>
                  </a:lnTo>
                  <a:lnTo>
                    <a:pt x="0" y="110"/>
                  </a:lnTo>
                  <a:lnTo>
                    <a:pt x="91" y="110"/>
                  </a:lnTo>
                  <a:lnTo>
                    <a:pt x="91" y="0"/>
                  </a:lnTo>
                </a:path>
              </a:pathLst>
            </a:custGeom>
            <a:noFill/>
            <a:ln w="19050">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52347" name="Line 153">
              <a:extLst>
                <a:ext uri="{FF2B5EF4-FFF2-40B4-BE49-F238E27FC236}">
                  <a16:creationId xmlns:a16="http://schemas.microsoft.com/office/drawing/2014/main" id="{5B7C4386-226D-445A-A06F-BFE981B3D94A}"/>
                </a:ext>
              </a:extLst>
            </p:cNvPr>
            <p:cNvSpPr>
              <a:spLocks noChangeShapeType="1"/>
            </p:cNvSpPr>
            <p:nvPr/>
          </p:nvSpPr>
          <p:spPr bwMode="auto">
            <a:xfrm>
              <a:off x="5109" y="1984"/>
              <a:ext cx="1" cy="143"/>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2348" name="Freeform 154">
              <a:extLst>
                <a:ext uri="{FF2B5EF4-FFF2-40B4-BE49-F238E27FC236}">
                  <a16:creationId xmlns:a16="http://schemas.microsoft.com/office/drawing/2014/main" id="{6BAF0E57-9156-49B9-B6FE-BF53FCC538E8}"/>
                </a:ext>
              </a:extLst>
            </p:cNvPr>
            <p:cNvSpPr>
              <a:spLocks/>
            </p:cNvSpPr>
            <p:nvPr/>
          </p:nvSpPr>
          <p:spPr bwMode="auto">
            <a:xfrm>
              <a:off x="4921" y="1665"/>
              <a:ext cx="375" cy="319"/>
            </a:xfrm>
            <a:custGeom>
              <a:avLst/>
              <a:gdLst>
                <a:gd name="T0" fmla="*/ 0 w 375"/>
                <a:gd name="T1" fmla="*/ 159 h 319"/>
                <a:gd name="T2" fmla="*/ 0 w 375"/>
                <a:gd name="T3" fmla="*/ 240 h 319"/>
                <a:gd name="T4" fmla="*/ 88 w 375"/>
                <a:gd name="T5" fmla="*/ 240 h 319"/>
                <a:gd name="T6" fmla="*/ 88 w 375"/>
                <a:gd name="T7" fmla="*/ 319 h 319"/>
                <a:gd name="T8" fmla="*/ 285 w 375"/>
                <a:gd name="T9" fmla="*/ 319 h 319"/>
                <a:gd name="T10" fmla="*/ 285 w 375"/>
                <a:gd name="T11" fmla="*/ 240 h 319"/>
                <a:gd name="T12" fmla="*/ 375 w 375"/>
                <a:gd name="T13" fmla="*/ 240 h 319"/>
                <a:gd name="T14" fmla="*/ 375 w 375"/>
                <a:gd name="T15" fmla="*/ 159 h 319"/>
                <a:gd name="T16" fmla="*/ 375 w 375"/>
                <a:gd name="T17" fmla="*/ 159 h 319"/>
                <a:gd name="T18" fmla="*/ 375 w 375"/>
                <a:gd name="T19" fmla="*/ 78 h 319"/>
                <a:gd name="T20" fmla="*/ 285 w 375"/>
                <a:gd name="T21" fmla="*/ 78 h 319"/>
                <a:gd name="T22" fmla="*/ 285 w 375"/>
                <a:gd name="T23" fmla="*/ 0 h 319"/>
                <a:gd name="T24" fmla="*/ 88 w 375"/>
                <a:gd name="T25" fmla="*/ 0 h 319"/>
                <a:gd name="T26" fmla="*/ 88 w 375"/>
                <a:gd name="T27" fmla="*/ 78 h 319"/>
                <a:gd name="T28" fmla="*/ 0 w 375"/>
                <a:gd name="T29" fmla="*/ 78 h 319"/>
                <a:gd name="T30" fmla="*/ 0 w 375"/>
                <a:gd name="T31" fmla="*/ 159 h 319"/>
                <a:gd name="T32" fmla="*/ 0 w 375"/>
                <a:gd name="T33" fmla="*/ 159 h 3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5"/>
                <a:gd name="T52" fmla="*/ 0 h 319"/>
                <a:gd name="T53" fmla="*/ 375 w 375"/>
                <a:gd name="T54" fmla="*/ 319 h 3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5" h="319">
                  <a:moveTo>
                    <a:pt x="0" y="159"/>
                  </a:moveTo>
                  <a:lnTo>
                    <a:pt x="0" y="240"/>
                  </a:lnTo>
                  <a:lnTo>
                    <a:pt x="88" y="240"/>
                  </a:lnTo>
                  <a:lnTo>
                    <a:pt x="88" y="319"/>
                  </a:lnTo>
                  <a:lnTo>
                    <a:pt x="285" y="319"/>
                  </a:lnTo>
                  <a:lnTo>
                    <a:pt x="285" y="240"/>
                  </a:lnTo>
                  <a:lnTo>
                    <a:pt x="375" y="240"/>
                  </a:lnTo>
                  <a:lnTo>
                    <a:pt x="375" y="159"/>
                  </a:lnTo>
                  <a:lnTo>
                    <a:pt x="375" y="78"/>
                  </a:lnTo>
                  <a:lnTo>
                    <a:pt x="285" y="78"/>
                  </a:lnTo>
                  <a:lnTo>
                    <a:pt x="285" y="0"/>
                  </a:lnTo>
                  <a:lnTo>
                    <a:pt x="88" y="0"/>
                  </a:lnTo>
                  <a:lnTo>
                    <a:pt x="88" y="78"/>
                  </a:lnTo>
                  <a:lnTo>
                    <a:pt x="0" y="78"/>
                  </a:lnTo>
                  <a:lnTo>
                    <a:pt x="0" y="159"/>
                  </a:lnTo>
                  <a:close/>
                </a:path>
              </a:pathLst>
            </a:custGeom>
            <a:noFill/>
            <a:ln w="19050">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52349" name="Line 155">
              <a:extLst>
                <a:ext uri="{FF2B5EF4-FFF2-40B4-BE49-F238E27FC236}">
                  <a16:creationId xmlns:a16="http://schemas.microsoft.com/office/drawing/2014/main" id="{F75D462A-95CB-4DFF-B91A-7D1E1823ED12}"/>
                </a:ext>
              </a:extLst>
            </p:cNvPr>
            <p:cNvSpPr>
              <a:spLocks noChangeShapeType="1"/>
            </p:cNvSpPr>
            <p:nvPr/>
          </p:nvSpPr>
          <p:spPr bwMode="auto">
            <a:xfrm>
              <a:off x="4978" y="1352"/>
              <a:ext cx="1" cy="178"/>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2350" name="Freeform 156">
              <a:extLst>
                <a:ext uri="{FF2B5EF4-FFF2-40B4-BE49-F238E27FC236}">
                  <a16:creationId xmlns:a16="http://schemas.microsoft.com/office/drawing/2014/main" id="{CDDB4284-AA1D-4180-88F4-A9E3B4E16C01}"/>
                </a:ext>
              </a:extLst>
            </p:cNvPr>
            <p:cNvSpPr>
              <a:spLocks/>
            </p:cNvSpPr>
            <p:nvPr/>
          </p:nvSpPr>
          <p:spPr bwMode="auto">
            <a:xfrm>
              <a:off x="5087" y="840"/>
              <a:ext cx="44" cy="90"/>
            </a:xfrm>
            <a:custGeom>
              <a:avLst/>
              <a:gdLst>
                <a:gd name="T0" fmla="*/ 22 w 44"/>
                <a:gd name="T1" fmla="*/ 0 h 90"/>
                <a:gd name="T2" fmla="*/ 44 w 44"/>
                <a:gd name="T3" fmla="*/ 90 h 90"/>
                <a:gd name="T4" fmla="*/ 0 w 44"/>
                <a:gd name="T5" fmla="*/ 90 h 90"/>
                <a:gd name="T6" fmla="*/ 22 w 44"/>
                <a:gd name="T7" fmla="*/ 0 h 90"/>
                <a:gd name="T8" fmla="*/ 0 60000 65536"/>
                <a:gd name="T9" fmla="*/ 0 60000 65536"/>
                <a:gd name="T10" fmla="*/ 0 60000 65536"/>
                <a:gd name="T11" fmla="*/ 0 60000 65536"/>
                <a:gd name="T12" fmla="*/ 0 w 44"/>
                <a:gd name="T13" fmla="*/ 0 h 90"/>
                <a:gd name="T14" fmla="*/ 44 w 44"/>
                <a:gd name="T15" fmla="*/ 90 h 90"/>
              </a:gdLst>
              <a:ahLst/>
              <a:cxnLst>
                <a:cxn ang="T8">
                  <a:pos x="T0" y="T1"/>
                </a:cxn>
                <a:cxn ang="T9">
                  <a:pos x="T2" y="T3"/>
                </a:cxn>
                <a:cxn ang="T10">
                  <a:pos x="T4" y="T5"/>
                </a:cxn>
                <a:cxn ang="T11">
                  <a:pos x="T6" y="T7"/>
                </a:cxn>
              </a:cxnLst>
              <a:rect l="T12" t="T13" r="T14" b="T15"/>
              <a:pathLst>
                <a:path w="44" h="90">
                  <a:moveTo>
                    <a:pt x="22" y="0"/>
                  </a:moveTo>
                  <a:lnTo>
                    <a:pt x="44" y="90"/>
                  </a:lnTo>
                  <a:lnTo>
                    <a:pt x="0" y="90"/>
                  </a:lnTo>
                  <a:lnTo>
                    <a:pt x="22" y="0"/>
                  </a:lnTo>
                  <a:close/>
                </a:path>
              </a:pathLst>
            </a:custGeom>
            <a:noFill/>
            <a:ln w="9525">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52351" name="Line 157">
              <a:extLst>
                <a:ext uri="{FF2B5EF4-FFF2-40B4-BE49-F238E27FC236}">
                  <a16:creationId xmlns:a16="http://schemas.microsoft.com/office/drawing/2014/main" id="{1276BA6E-3241-4712-9C63-C00687AE16E5}"/>
                </a:ext>
              </a:extLst>
            </p:cNvPr>
            <p:cNvSpPr>
              <a:spLocks noChangeShapeType="1"/>
            </p:cNvSpPr>
            <p:nvPr/>
          </p:nvSpPr>
          <p:spPr bwMode="auto">
            <a:xfrm>
              <a:off x="4875" y="1737"/>
              <a:ext cx="1" cy="175"/>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2352" name="Line 158">
              <a:extLst>
                <a:ext uri="{FF2B5EF4-FFF2-40B4-BE49-F238E27FC236}">
                  <a16:creationId xmlns:a16="http://schemas.microsoft.com/office/drawing/2014/main" id="{CDBBCBE2-ABA8-4DDF-936E-260A5AC1B268}"/>
                </a:ext>
              </a:extLst>
            </p:cNvPr>
            <p:cNvSpPr>
              <a:spLocks noChangeShapeType="1"/>
            </p:cNvSpPr>
            <p:nvPr/>
          </p:nvSpPr>
          <p:spPr bwMode="auto">
            <a:xfrm>
              <a:off x="5340" y="1824"/>
              <a:ext cx="147" cy="1"/>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2353" name="Line 159">
              <a:extLst>
                <a:ext uri="{FF2B5EF4-FFF2-40B4-BE49-F238E27FC236}">
                  <a16:creationId xmlns:a16="http://schemas.microsoft.com/office/drawing/2014/main" id="{21DB6980-6CCA-41F9-84FF-75A0FFBE61BA}"/>
                </a:ext>
              </a:extLst>
            </p:cNvPr>
            <p:cNvSpPr>
              <a:spLocks noChangeShapeType="1"/>
            </p:cNvSpPr>
            <p:nvPr/>
          </p:nvSpPr>
          <p:spPr bwMode="auto">
            <a:xfrm>
              <a:off x="4728" y="1824"/>
              <a:ext cx="147" cy="1"/>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2354" name="Line 160">
              <a:extLst>
                <a:ext uri="{FF2B5EF4-FFF2-40B4-BE49-F238E27FC236}">
                  <a16:creationId xmlns:a16="http://schemas.microsoft.com/office/drawing/2014/main" id="{B4AEAB59-4AB1-4523-B484-BB1FD4D1B5AA}"/>
                </a:ext>
              </a:extLst>
            </p:cNvPr>
            <p:cNvSpPr>
              <a:spLocks noChangeShapeType="1"/>
            </p:cNvSpPr>
            <p:nvPr/>
          </p:nvSpPr>
          <p:spPr bwMode="auto">
            <a:xfrm>
              <a:off x="5340" y="1737"/>
              <a:ext cx="1" cy="175"/>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2355" name="Rectangle 162">
              <a:extLst>
                <a:ext uri="{FF2B5EF4-FFF2-40B4-BE49-F238E27FC236}">
                  <a16:creationId xmlns:a16="http://schemas.microsoft.com/office/drawing/2014/main" id="{0936C868-6CF1-48FF-90EB-7A3B111E5B33}"/>
                </a:ext>
              </a:extLst>
            </p:cNvPr>
            <p:cNvSpPr>
              <a:spLocks noChangeArrowheads="1"/>
            </p:cNvSpPr>
            <p:nvPr/>
          </p:nvSpPr>
          <p:spPr bwMode="auto">
            <a:xfrm>
              <a:off x="5021" y="816"/>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52356" name="Rectangle 164">
              <a:extLst>
                <a:ext uri="{FF2B5EF4-FFF2-40B4-BE49-F238E27FC236}">
                  <a16:creationId xmlns:a16="http://schemas.microsoft.com/office/drawing/2014/main" id="{63BD59EB-826A-4AC1-94E8-C25240B26105}"/>
                </a:ext>
              </a:extLst>
            </p:cNvPr>
            <p:cNvSpPr>
              <a:spLocks noChangeArrowheads="1"/>
            </p:cNvSpPr>
            <p:nvPr/>
          </p:nvSpPr>
          <p:spPr bwMode="auto">
            <a:xfrm>
              <a:off x="4959" y="2076"/>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52357" name="Rectangle 166">
              <a:extLst>
                <a:ext uri="{FF2B5EF4-FFF2-40B4-BE49-F238E27FC236}">
                  <a16:creationId xmlns:a16="http://schemas.microsoft.com/office/drawing/2014/main" id="{2C8C8C76-603B-4A4B-A4E0-74A364EE74D0}"/>
                </a:ext>
              </a:extLst>
            </p:cNvPr>
            <p:cNvSpPr>
              <a:spLocks noChangeArrowheads="1"/>
            </p:cNvSpPr>
            <p:nvPr/>
          </p:nvSpPr>
          <p:spPr bwMode="auto">
            <a:xfrm>
              <a:off x="4757" y="1058"/>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x</a:t>
              </a:r>
              <a:endParaRPr lang="en-US" altLang="en-US">
                <a:latin typeface="Times New Roman" panose="02020603050405020304" pitchFamily="18" charset="0"/>
              </a:endParaRPr>
            </a:p>
          </p:txBody>
        </p:sp>
        <p:sp>
          <p:nvSpPr>
            <p:cNvPr id="52358" name="Rectangle 167">
              <a:extLst>
                <a:ext uri="{FF2B5EF4-FFF2-40B4-BE49-F238E27FC236}">
                  <a16:creationId xmlns:a16="http://schemas.microsoft.com/office/drawing/2014/main" id="{D3F29E3A-4968-4B6D-B0CC-7045EC3E44D3}"/>
                </a:ext>
              </a:extLst>
            </p:cNvPr>
            <p:cNvSpPr>
              <a:spLocks noChangeArrowheads="1"/>
            </p:cNvSpPr>
            <p:nvPr/>
          </p:nvSpPr>
          <p:spPr bwMode="auto">
            <a:xfrm>
              <a:off x="4669" y="1758"/>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x</a:t>
              </a:r>
              <a:endParaRPr lang="en-US" altLang="en-US">
                <a:latin typeface="Times New Roman" panose="02020603050405020304" pitchFamily="18" charset="0"/>
              </a:endParaRPr>
            </a:p>
          </p:txBody>
        </p:sp>
        <p:sp>
          <p:nvSpPr>
            <p:cNvPr id="52359" name="Rectangle 168">
              <a:extLst>
                <a:ext uri="{FF2B5EF4-FFF2-40B4-BE49-F238E27FC236}">
                  <a16:creationId xmlns:a16="http://schemas.microsoft.com/office/drawing/2014/main" id="{1CDB270C-5BCE-4324-AF6A-4A87F45A1410}"/>
                </a:ext>
              </a:extLst>
            </p:cNvPr>
            <p:cNvSpPr>
              <a:spLocks noChangeArrowheads="1"/>
            </p:cNvSpPr>
            <p:nvPr/>
          </p:nvSpPr>
          <p:spPr bwMode="auto">
            <a:xfrm>
              <a:off x="4756" y="1379"/>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y</a:t>
              </a:r>
              <a:endParaRPr lang="en-US" altLang="en-US">
                <a:latin typeface="Times New Roman" panose="02020603050405020304" pitchFamily="18" charset="0"/>
              </a:endParaRPr>
            </a:p>
          </p:txBody>
        </p:sp>
        <p:sp>
          <p:nvSpPr>
            <p:cNvPr id="52360" name="Rectangle 169">
              <a:extLst>
                <a:ext uri="{FF2B5EF4-FFF2-40B4-BE49-F238E27FC236}">
                  <a16:creationId xmlns:a16="http://schemas.microsoft.com/office/drawing/2014/main" id="{9903E1EA-EDE8-4B79-B000-33773842552F}"/>
                </a:ext>
              </a:extLst>
            </p:cNvPr>
            <p:cNvSpPr>
              <a:spLocks noChangeArrowheads="1"/>
            </p:cNvSpPr>
            <p:nvPr/>
          </p:nvSpPr>
          <p:spPr bwMode="auto">
            <a:xfrm>
              <a:off x="5506" y="1751"/>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y</a:t>
              </a:r>
              <a:endParaRPr lang="en-US" altLang="en-US">
                <a:latin typeface="Times New Roman" panose="02020603050405020304" pitchFamily="18" charset="0"/>
              </a:endParaRPr>
            </a:p>
          </p:txBody>
        </p:sp>
        <p:sp>
          <p:nvSpPr>
            <p:cNvPr id="52361" name="Rectangle 172">
              <a:extLst>
                <a:ext uri="{FF2B5EF4-FFF2-40B4-BE49-F238E27FC236}">
                  <a16:creationId xmlns:a16="http://schemas.microsoft.com/office/drawing/2014/main" id="{D2BF7BD8-2C64-49C7-92DE-50963C514055}"/>
                </a:ext>
              </a:extLst>
            </p:cNvPr>
            <p:cNvSpPr>
              <a:spLocks noChangeArrowheads="1"/>
            </p:cNvSpPr>
            <p:nvPr/>
          </p:nvSpPr>
          <p:spPr bwMode="auto">
            <a:xfrm>
              <a:off x="5455" y="1542"/>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F</a:t>
              </a:r>
              <a:endParaRPr lang="en-US" altLang="en-US">
                <a:latin typeface="Times New Roman" panose="02020603050405020304" pitchFamily="18" charset="0"/>
              </a:endParaRPr>
            </a:p>
          </p:txBody>
        </p:sp>
        <p:sp>
          <p:nvSpPr>
            <p:cNvPr id="52362" name="Oval 175">
              <a:extLst>
                <a:ext uri="{FF2B5EF4-FFF2-40B4-BE49-F238E27FC236}">
                  <a16:creationId xmlns:a16="http://schemas.microsoft.com/office/drawing/2014/main" id="{D96C0B9D-75C9-456B-AC8C-A767CB589BF3}"/>
                </a:ext>
              </a:extLst>
            </p:cNvPr>
            <p:cNvSpPr>
              <a:spLocks noChangeArrowheads="1"/>
            </p:cNvSpPr>
            <p:nvPr/>
          </p:nvSpPr>
          <p:spPr bwMode="auto">
            <a:xfrm>
              <a:off x="4925" y="1096"/>
              <a:ext cx="46" cy="47"/>
            </a:xfrm>
            <a:prstGeom prst="ellipse">
              <a:avLst/>
            </a:prstGeom>
            <a:solidFill>
              <a:srgbClr val="FFFFFF"/>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52363" name="Oval 176">
              <a:extLst>
                <a:ext uri="{FF2B5EF4-FFF2-40B4-BE49-F238E27FC236}">
                  <a16:creationId xmlns:a16="http://schemas.microsoft.com/office/drawing/2014/main" id="{3AC324C0-AB56-4561-A822-4D8F1F0C1F24}"/>
                </a:ext>
              </a:extLst>
            </p:cNvPr>
            <p:cNvSpPr>
              <a:spLocks noChangeArrowheads="1"/>
            </p:cNvSpPr>
            <p:nvPr/>
          </p:nvSpPr>
          <p:spPr bwMode="auto">
            <a:xfrm>
              <a:off x="4925" y="1415"/>
              <a:ext cx="46" cy="50"/>
            </a:xfrm>
            <a:prstGeom prst="ellipse">
              <a:avLst/>
            </a:prstGeom>
            <a:solidFill>
              <a:srgbClr val="FFFFFF"/>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grpSp>
      <p:sp>
        <p:nvSpPr>
          <p:cNvPr id="52334" name="Text Box 179">
            <a:extLst>
              <a:ext uri="{FF2B5EF4-FFF2-40B4-BE49-F238E27FC236}">
                <a16:creationId xmlns:a16="http://schemas.microsoft.com/office/drawing/2014/main" id="{B32833F6-5872-42FA-89E7-59656AACBFDF}"/>
              </a:ext>
            </a:extLst>
          </p:cNvPr>
          <p:cNvSpPr txBox="1">
            <a:spLocks noChangeArrowheads="1"/>
          </p:cNvSpPr>
          <p:nvPr/>
        </p:nvSpPr>
        <p:spPr bwMode="auto">
          <a:xfrm>
            <a:off x="6400800" y="1168400"/>
            <a:ext cx="688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400"/>
              <a:t>NAND</a:t>
            </a:r>
          </a:p>
        </p:txBody>
      </p:sp>
      <p:sp>
        <p:nvSpPr>
          <p:cNvPr id="52335" name="Text Box 180">
            <a:extLst>
              <a:ext uri="{FF2B5EF4-FFF2-40B4-BE49-F238E27FC236}">
                <a16:creationId xmlns:a16="http://schemas.microsoft.com/office/drawing/2014/main" id="{66DE1585-D7C8-4A47-BE47-01836C234B6E}"/>
              </a:ext>
            </a:extLst>
          </p:cNvPr>
          <p:cNvSpPr txBox="1">
            <a:spLocks noChangeArrowheads="1"/>
          </p:cNvSpPr>
          <p:nvPr/>
        </p:nvSpPr>
        <p:spPr bwMode="auto">
          <a:xfrm>
            <a:off x="7924800" y="1168400"/>
            <a:ext cx="579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400"/>
              <a:t>NOR</a:t>
            </a:r>
          </a:p>
        </p:txBody>
      </p:sp>
      <p:sp>
        <p:nvSpPr>
          <p:cNvPr id="52336" name="Rectangle 181">
            <a:extLst>
              <a:ext uri="{FF2B5EF4-FFF2-40B4-BE49-F238E27FC236}">
                <a16:creationId xmlns:a16="http://schemas.microsoft.com/office/drawing/2014/main" id="{B8D8FD60-A270-463C-89C1-C86B2F847114}"/>
              </a:ext>
            </a:extLst>
          </p:cNvPr>
          <p:cNvSpPr>
            <a:spLocks noChangeArrowheads="1"/>
          </p:cNvSpPr>
          <p:nvPr/>
        </p:nvSpPr>
        <p:spPr bwMode="auto">
          <a:xfrm>
            <a:off x="4572000" y="3429000"/>
            <a:ext cx="4511673"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r>
              <a:rPr lang="pt-BR" altLang="en-US" sz="1600" dirty="0"/>
              <a:t>Uma porta AND poderia ser criada usando uma NAND com pontos de alimentação invertidos, mas não é... </a:t>
            </a:r>
          </a:p>
          <a:p>
            <a:pPr eaLnBrk="1" hangingPunct="1"/>
            <a:r>
              <a:rPr lang="pt-BR" altLang="en-US" sz="1400" dirty="0"/>
              <a:t>Porque? </a:t>
            </a:r>
            <a:r>
              <a:rPr lang="pt-BR" altLang="en-US" sz="1400" dirty="0">
                <a:solidFill>
                  <a:srgbClr val="00B050"/>
                </a:solidFill>
              </a:rPr>
              <a:t>nMOS conduz 0s bem</a:t>
            </a:r>
            <a:r>
              <a:rPr lang="pt-BR" altLang="en-US" sz="1400" dirty="0"/>
              <a:t>, </a:t>
            </a:r>
            <a:r>
              <a:rPr lang="pt-BR" altLang="en-US" sz="1400" dirty="0">
                <a:solidFill>
                  <a:srgbClr val="FF0000"/>
                </a:solidFill>
              </a:rPr>
              <a:t>mas não 1s</a:t>
            </a:r>
            <a:r>
              <a:rPr lang="pt-BR" altLang="en-US" sz="1400" dirty="0"/>
              <a:t>, e </a:t>
            </a:r>
            <a:r>
              <a:rPr lang="pt-BR" altLang="en-US" sz="1400" dirty="0">
                <a:solidFill>
                  <a:srgbClr val="FF0000"/>
                </a:solidFill>
              </a:rPr>
              <a:t>vice</a:t>
            </a:r>
            <a:r>
              <a:rPr lang="pt-BR" altLang="en-US" sz="1400" dirty="0"/>
              <a:t>-</a:t>
            </a:r>
            <a:r>
              <a:rPr lang="pt-BR" altLang="en-US" sz="1400" dirty="0">
                <a:solidFill>
                  <a:srgbClr val="00B050"/>
                </a:solidFill>
              </a:rPr>
              <a:t>versa</a:t>
            </a:r>
            <a:r>
              <a:rPr lang="pt-BR" altLang="en-US" sz="1400" dirty="0"/>
              <a:t> para pMOS (motivos serão vistos na disciplina 4456C-04 Microeletrônica, 7º sem. do curso)</a:t>
            </a:r>
          </a:p>
          <a:p>
            <a:pPr eaLnBrk="1" hangingPunct="1"/>
            <a:r>
              <a:rPr lang="pt-BR" altLang="en-US" sz="1600" dirty="0"/>
              <a:t>Assim: </a:t>
            </a:r>
          </a:p>
          <a:p>
            <a:pPr lvl="1" eaLnBrk="1" hangingPunct="1"/>
            <a:r>
              <a:rPr lang="pt-BR" altLang="en-US" sz="1200" dirty="0"/>
              <a:t>AND em CMOS: Uma NAND seguida de NOT</a:t>
            </a:r>
          </a:p>
          <a:p>
            <a:pPr lvl="1" eaLnBrk="1" hangingPunct="1"/>
            <a:r>
              <a:rPr lang="pt-BR" altLang="en-US" sz="1200" dirty="0"/>
              <a:t>OR em CMOS: NOR seguida de NOT</a:t>
            </a:r>
          </a:p>
          <a:p>
            <a:pPr eaLnBrk="1" hangingPunct="1"/>
            <a:r>
              <a:rPr lang="pt-BR" altLang="en-US" sz="1600" dirty="0" err="1"/>
              <a:t>NANDs</a:t>
            </a:r>
            <a:r>
              <a:rPr lang="pt-BR" altLang="en-US" sz="1600" dirty="0"/>
              <a:t>/</a:t>
            </a:r>
            <a:r>
              <a:rPr lang="pt-BR" altLang="en-US" sz="1600" dirty="0" err="1"/>
              <a:t>NORs</a:t>
            </a:r>
            <a:r>
              <a:rPr lang="pt-BR" altLang="en-US" sz="1600" dirty="0"/>
              <a:t> e lógica negada são mais baratas que </a:t>
            </a:r>
            <a:r>
              <a:rPr lang="pt-BR" altLang="en-US" sz="1600" dirty="0" err="1"/>
              <a:t>ANDs</a:t>
            </a:r>
            <a:r>
              <a:rPr lang="pt-BR" altLang="en-US" sz="1600" dirty="0"/>
              <a:t>/</a:t>
            </a:r>
            <a:r>
              <a:rPr lang="pt-BR" altLang="en-US" sz="1600" dirty="0" err="1"/>
              <a:t>Ors</a:t>
            </a:r>
            <a:r>
              <a:rPr lang="pt-BR" altLang="en-US" sz="1600" dirty="0"/>
              <a:t>, logo mais comuns...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a:extLst>
              <a:ext uri="{FF2B5EF4-FFF2-40B4-BE49-F238E27FC236}">
                <a16:creationId xmlns:a16="http://schemas.microsoft.com/office/drawing/2014/main" id="{A5851102-92F3-417C-A952-5A0DC122EF5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FF471628-E106-4015-8267-3046E5DCE46F}" type="slidenum">
              <a:rPr lang="en-US" altLang="en-US" sz="1400" smtClean="0">
                <a:latin typeface="Times New Roman" panose="02020603050405020304" pitchFamily="18" charset="0"/>
              </a:rPr>
              <a:pPr>
                <a:spcBef>
                  <a:spcPct val="0"/>
                </a:spcBef>
                <a:buFontTx/>
                <a:buNone/>
              </a:pPr>
              <a:t>26</a:t>
            </a:fld>
            <a:endParaRPr lang="en-US" altLang="en-US" sz="1400">
              <a:latin typeface="Times New Roman" panose="02020603050405020304" pitchFamily="18" charset="0"/>
            </a:endParaRPr>
          </a:p>
        </p:txBody>
      </p:sp>
      <p:sp>
        <p:nvSpPr>
          <p:cNvPr id="54275" name="Rectangle 2">
            <a:extLst>
              <a:ext uri="{FF2B5EF4-FFF2-40B4-BE49-F238E27FC236}">
                <a16:creationId xmlns:a16="http://schemas.microsoft.com/office/drawing/2014/main" id="{2547861A-BA58-4CB0-9097-E3DF1D996301}"/>
              </a:ext>
            </a:extLst>
          </p:cNvPr>
          <p:cNvSpPr>
            <a:spLocks noGrp="1" noChangeArrowheads="1"/>
          </p:cNvSpPr>
          <p:nvPr>
            <p:ph type="title"/>
          </p:nvPr>
        </p:nvSpPr>
        <p:spPr/>
        <p:txBody>
          <a:bodyPr/>
          <a:lstStyle/>
          <a:p>
            <a:pPr eaLnBrk="1" hangingPunct="1"/>
            <a:r>
              <a:rPr lang="pt-BR" altLang="en-US"/>
              <a:t>Portas Lógicas: Exemplos de Utilidade</a:t>
            </a:r>
          </a:p>
        </p:txBody>
      </p:sp>
      <p:sp>
        <p:nvSpPr>
          <p:cNvPr id="54276" name="Rectangle 3">
            <a:extLst>
              <a:ext uri="{FF2B5EF4-FFF2-40B4-BE49-F238E27FC236}">
                <a16:creationId xmlns:a16="http://schemas.microsoft.com/office/drawing/2014/main" id="{BB1182F6-7474-4889-B4AA-B01831373E25}"/>
              </a:ext>
            </a:extLst>
          </p:cNvPr>
          <p:cNvSpPr>
            <a:spLocks noGrp="1" noChangeArrowheads="1"/>
          </p:cNvSpPr>
          <p:nvPr>
            <p:ph type="body" idx="1"/>
          </p:nvPr>
        </p:nvSpPr>
        <p:spPr>
          <a:xfrm>
            <a:off x="506413" y="1371600"/>
            <a:ext cx="4979987" cy="4114800"/>
          </a:xfrm>
        </p:spPr>
        <p:txBody>
          <a:bodyPr/>
          <a:lstStyle/>
          <a:p>
            <a:pPr marL="457200" lvl="1" indent="0" eaLnBrk="1" hangingPunct="1">
              <a:buNone/>
            </a:pPr>
            <a:endParaRPr lang="pt-BR" altLang="en-US" sz="1800" dirty="0"/>
          </a:p>
          <a:p>
            <a:pPr eaLnBrk="1" hangingPunct="1"/>
            <a:r>
              <a:rPr lang="pt-BR" altLang="en-US" sz="2200" dirty="0"/>
              <a:t>S = (abc)’</a:t>
            </a:r>
          </a:p>
          <a:p>
            <a:pPr eaLnBrk="1" hangingPunct="1"/>
            <a:r>
              <a:rPr lang="pt-BR" altLang="en-US" sz="2000" dirty="0"/>
              <a:t>Detector de “tudo em 0”</a:t>
            </a:r>
          </a:p>
          <a:p>
            <a:pPr lvl="1" eaLnBrk="1" hangingPunct="1"/>
            <a:r>
              <a:rPr lang="pt-BR" altLang="en-US" sz="1800" dirty="0"/>
              <a:t>Use NOR</a:t>
            </a:r>
          </a:p>
          <a:p>
            <a:pPr eaLnBrk="1" hangingPunct="1"/>
            <a:r>
              <a:rPr lang="pt-BR" altLang="en-US" sz="2000" dirty="0"/>
              <a:t>Detector de igualdade (opera bit a bit)</a:t>
            </a:r>
          </a:p>
          <a:p>
            <a:pPr lvl="1" eaLnBrk="1" hangingPunct="1"/>
            <a:r>
              <a:rPr lang="pt-BR" altLang="en-US" sz="1800" dirty="0"/>
              <a:t>Use XNOR</a:t>
            </a:r>
          </a:p>
          <a:p>
            <a:pPr eaLnBrk="1" hangingPunct="1"/>
            <a:r>
              <a:rPr lang="pt-BR" altLang="en-US" sz="2000" dirty="0"/>
              <a:t>Detector de número ímpar de 1s</a:t>
            </a:r>
          </a:p>
          <a:p>
            <a:pPr lvl="1" eaLnBrk="1" hangingPunct="1"/>
            <a:r>
              <a:rPr lang="pt-BR" altLang="en-US" sz="1800" dirty="0"/>
              <a:t>Use XOR</a:t>
            </a:r>
          </a:p>
          <a:p>
            <a:pPr eaLnBrk="1" hangingPunct="1"/>
            <a:r>
              <a:rPr lang="pt-BR" altLang="en-US" sz="2000" dirty="0" err="1"/>
              <a:t>XORs</a:t>
            </a:r>
            <a:r>
              <a:rPr lang="pt-BR" altLang="en-US" sz="2000" dirty="0"/>
              <a:t>/</a:t>
            </a:r>
            <a:r>
              <a:rPr lang="pt-BR" altLang="en-US" sz="2000" dirty="0" err="1"/>
              <a:t>XNORs</a:t>
            </a:r>
            <a:r>
              <a:rPr lang="pt-BR" altLang="en-US" sz="2000" dirty="0"/>
              <a:t> Úteis para gerar “paridades” (detectar erros, etc.)</a:t>
            </a:r>
          </a:p>
          <a:p>
            <a:pPr eaLnBrk="1" hangingPunct="1"/>
            <a:endParaRPr lang="pt-BR" altLang="en-US" sz="2000" dirty="0"/>
          </a:p>
        </p:txBody>
      </p:sp>
      <p:sp>
        <p:nvSpPr>
          <p:cNvPr id="54277" name="Rectangle 5">
            <a:extLst>
              <a:ext uri="{FF2B5EF4-FFF2-40B4-BE49-F238E27FC236}">
                <a16:creationId xmlns:a16="http://schemas.microsoft.com/office/drawing/2014/main" id="{ABC2243E-74BB-4429-8888-847B638C8B58}"/>
              </a:ext>
            </a:extLst>
          </p:cNvPr>
          <p:cNvSpPr>
            <a:spLocks noChangeArrowheads="1"/>
          </p:cNvSpPr>
          <p:nvPr/>
        </p:nvSpPr>
        <p:spPr bwMode="auto">
          <a:xfrm>
            <a:off x="8658225" y="1566863"/>
            <a:ext cx="10953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S</a:t>
            </a:r>
            <a:endParaRPr lang="en-US" altLang="en-US">
              <a:latin typeface="Times New Roman" panose="02020603050405020304" pitchFamily="18" charset="0"/>
            </a:endParaRPr>
          </a:p>
        </p:txBody>
      </p:sp>
      <p:sp>
        <p:nvSpPr>
          <p:cNvPr id="54278" name="Rectangle 6">
            <a:extLst>
              <a:ext uri="{FF2B5EF4-FFF2-40B4-BE49-F238E27FC236}">
                <a16:creationId xmlns:a16="http://schemas.microsoft.com/office/drawing/2014/main" id="{B0502578-9430-450F-A483-B8F0B0C74DCF}"/>
              </a:ext>
            </a:extLst>
          </p:cNvPr>
          <p:cNvSpPr>
            <a:spLocks noChangeArrowheads="1"/>
          </p:cNvSpPr>
          <p:nvPr/>
        </p:nvSpPr>
        <p:spPr bwMode="auto">
          <a:xfrm>
            <a:off x="7223125" y="1138238"/>
            <a:ext cx="468313"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Circuit</a:t>
            </a:r>
            <a:endParaRPr lang="en-US" altLang="en-US">
              <a:latin typeface="Times New Roman" panose="02020603050405020304" pitchFamily="18" charset="0"/>
            </a:endParaRPr>
          </a:p>
        </p:txBody>
      </p:sp>
      <p:sp>
        <p:nvSpPr>
          <p:cNvPr id="54279" name="Rectangle 10">
            <a:extLst>
              <a:ext uri="{FF2B5EF4-FFF2-40B4-BE49-F238E27FC236}">
                <a16:creationId xmlns:a16="http://schemas.microsoft.com/office/drawing/2014/main" id="{CE18E011-5928-467D-8B67-EE2E3B233BE7}"/>
              </a:ext>
            </a:extLst>
          </p:cNvPr>
          <p:cNvSpPr>
            <a:spLocks noChangeArrowheads="1"/>
          </p:cNvSpPr>
          <p:nvPr/>
        </p:nvSpPr>
        <p:spPr bwMode="auto">
          <a:xfrm>
            <a:off x="6721475" y="1060450"/>
            <a:ext cx="1666875" cy="1192213"/>
          </a:xfrm>
          <a:prstGeom prst="rect">
            <a:avLst/>
          </a:prstGeom>
          <a:noFill/>
          <a:ln w="15875">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54280" name="Line 11">
            <a:extLst>
              <a:ext uri="{FF2B5EF4-FFF2-40B4-BE49-F238E27FC236}">
                <a16:creationId xmlns:a16="http://schemas.microsoft.com/office/drawing/2014/main" id="{9D867B01-3351-40C4-AD13-3FE7331DC8C2}"/>
              </a:ext>
            </a:extLst>
          </p:cNvPr>
          <p:cNvSpPr>
            <a:spLocks noChangeShapeType="1"/>
          </p:cNvSpPr>
          <p:nvPr/>
        </p:nvSpPr>
        <p:spPr bwMode="auto">
          <a:xfrm flipH="1">
            <a:off x="6359525" y="1527175"/>
            <a:ext cx="842963" cy="1588"/>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4281" name="Line 12">
            <a:extLst>
              <a:ext uri="{FF2B5EF4-FFF2-40B4-BE49-F238E27FC236}">
                <a16:creationId xmlns:a16="http://schemas.microsoft.com/office/drawing/2014/main" id="{85C62533-E786-4D94-B23B-00E60373A297}"/>
              </a:ext>
            </a:extLst>
          </p:cNvPr>
          <p:cNvSpPr>
            <a:spLocks noChangeShapeType="1"/>
          </p:cNvSpPr>
          <p:nvPr/>
        </p:nvSpPr>
        <p:spPr bwMode="auto">
          <a:xfrm>
            <a:off x="6359525" y="1795463"/>
            <a:ext cx="842963" cy="1587"/>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4282" name="Line 13">
            <a:extLst>
              <a:ext uri="{FF2B5EF4-FFF2-40B4-BE49-F238E27FC236}">
                <a16:creationId xmlns:a16="http://schemas.microsoft.com/office/drawing/2014/main" id="{EC5A9319-695C-49CB-A6FC-993B59FD7C00}"/>
              </a:ext>
            </a:extLst>
          </p:cNvPr>
          <p:cNvSpPr>
            <a:spLocks noChangeShapeType="1"/>
          </p:cNvSpPr>
          <p:nvPr/>
        </p:nvSpPr>
        <p:spPr bwMode="auto">
          <a:xfrm>
            <a:off x="6359525" y="1662113"/>
            <a:ext cx="838200" cy="1587"/>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4283" name="Freeform 14">
            <a:extLst>
              <a:ext uri="{FF2B5EF4-FFF2-40B4-BE49-F238E27FC236}">
                <a16:creationId xmlns:a16="http://schemas.microsoft.com/office/drawing/2014/main" id="{C85EE908-38AE-4B17-9ACB-4EF74F2DEE69}"/>
              </a:ext>
            </a:extLst>
          </p:cNvPr>
          <p:cNvSpPr>
            <a:spLocks/>
          </p:cNvSpPr>
          <p:nvPr/>
        </p:nvSpPr>
        <p:spPr bwMode="auto">
          <a:xfrm>
            <a:off x="6557963" y="1622425"/>
            <a:ext cx="158750" cy="79375"/>
          </a:xfrm>
          <a:custGeom>
            <a:avLst/>
            <a:gdLst>
              <a:gd name="T0" fmla="*/ 2147483646 w 100"/>
              <a:gd name="T1" fmla="*/ 2147483646 h 50"/>
              <a:gd name="T2" fmla="*/ 0 w 100"/>
              <a:gd name="T3" fmla="*/ 0 h 50"/>
              <a:gd name="T4" fmla="*/ 0 w 100"/>
              <a:gd name="T5" fmla="*/ 2147483646 h 50"/>
              <a:gd name="T6" fmla="*/ 2147483646 w 100"/>
              <a:gd name="T7" fmla="*/ 2147483646 h 50"/>
              <a:gd name="T8" fmla="*/ 0 60000 65536"/>
              <a:gd name="T9" fmla="*/ 0 60000 65536"/>
              <a:gd name="T10" fmla="*/ 0 60000 65536"/>
              <a:gd name="T11" fmla="*/ 0 60000 65536"/>
              <a:gd name="T12" fmla="*/ 0 w 100"/>
              <a:gd name="T13" fmla="*/ 0 h 50"/>
              <a:gd name="T14" fmla="*/ 100 w 100"/>
              <a:gd name="T15" fmla="*/ 50 h 50"/>
            </a:gdLst>
            <a:ahLst/>
            <a:cxnLst>
              <a:cxn ang="T8">
                <a:pos x="T0" y="T1"/>
              </a:cxn>
              <a:cxn ang="T9">
                <a:pos x="T2" y="T3"/>
              </a:cxn>
              <a:cxn ang="T10">
                <a:pos x="T4" y="T5"/>
              </a:cxn>
              <a:cxn ang="T11">
                <a:pos x="T6" y="T7"/>
              </a:cxn>
            </a:cxnLst>
            <a:rect l="T12" t="T13" r="T14" b="T15"/>
            <a:pathLst>
              <a:path w="100" h="50">
                <a:moveTo>
                  <a:pt x="100" y="25"/>
                </a:moveTo>
                <a:lnTo>
                  <a:pt x="0" y="0"/>
                </a:lnTo>
                <a:lnTo>
                  <a:pt x="0" y="50"/>
                </a:lnTo>
                <a:lnTo>
                  <a:pt x="10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4284" name="Freeform 15">
            <a:extLst>
              <a:ext uri="{FF2B5EF4-FFF2-40B4-BE49-F238E27FC236}">
                <a16:creationId xmlns:a16="http://schemas.microsoft.com/office/drawing/2014/main" id="{805DAA2D-534A-4D4E-BD24-488E8FAC6ED2}"/>
              </a:ext>
            </a:extLst>
          </p:cNvPr>
          <p:cNvSpPr>
            <a:spLocks/>
          </p:cNvSpPr>
          <p:nvPr/>
        </p:nvSpPr>
        <p:spPr bwMode="auto">
          <a:xfrm>
            <a:off x="6557963" y="1487488"/>
            <a:ext cx="158750" cy="79375"/>
          </a:xfrm>
          <a:custGeom>
            <a:avLst/>
            <a:gdLst>
              <a:gd name="T0" fmla="*/ 2147483646 w 100"/>
              <a:gd name="T1" fmla="*/ 2147483646 h 50"/>
              <a:gd name="T2" fmla="*/ 0 w 100"/>
              <a:gd name="T3" fmla="*/ 0 h 50"/>
              <a:gd name="T4" fmla="*/ 0 w 100"/>
              <a:gd name="T5" fmla="*/ 2147483646 h 50"/>
              <a:gd name="T6" fmla="*/ 2147483646 w 100"/>
              <a:gd name="T7" fmla="*/ 2147483646 h 50"/>
              <a:gd name="T8" fmla="*/ 0 60000 65536"/>
              <a:gd name="T9" fmla="*/ 0 60000 65536"/>
              <a:gd name="T10" fmla="*/ 0 60000 65536"/>
              <a:gd name="T11" fmla="*/ 0 60000 65536"/>
              <a:gd name="T12" fmla="*/ 0 w 100"/>
              <a:gd name="T13" fmla="*/ 0 h 50"/>
              <a:gd name="T14" fmla="*/ 100 w 100"/>
              <a:gd name="T15" fmla="*/ 50 h 50"/>
            </a:gdLst>
            <a:ahLst/>
            <a:cxnLst>
              <a:cxn ang="T8">
                <a:pos x="T0" y="T1"/>
              </a:cxn>
              <a:cxn ang="T9">
                <a:pos x="T2" y="T3"/>
              </a:cxn>
              <a:cxn ang="T10">
                <a:pos x="T4" y="T5"/>
              </a:cxn>
              <a:cxn ang="T11">
                <a:pos x="T6" y="T7"/>
              </a:cxn>
            </a:cxnLst>
            <a:rect l="T12" t="T13" r="T14" b="T15"/>
            <a:pathLst>
              <a:path w="100" h="50">
                <a:moveTo>
                  <a:pt x="100" y="25"/>
                </a:moveTo>
                <a:lnTo>
                  <a:pt x="0" y="0"/>
                </a:lnTo>
                <a:lnTo>
                  <a:pt x="0" y="50"/>
                </a:lnTo>
                <a:lnTo>
                  <a:pt x="10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4285" name="Freeform 16">
            <a:extLst>
              <a:ext uri="{FF2B5EF4-FFF2-40B4-BE49-F238E27FC236}">
                <a16:creationId xmlns:a16="http://schemas.microsoft.com/office/drawing/2014/main" id="{85A134B3-E0E3-4474-9A08-C762153F42A4}"/>
              </a:ext>
            </a:extLst>
          </p:cNvPr>
          <p:cNvSpPr>
            <a:spLocks/>
          </p:cNvSpPr>
          <p:nvPr/>
        </p:nvSpPr>
        <p:spPr bwMode="auto">
          <a:xfrm>
            <a:off x="6557963" y="1755775"/>
            <a:ext cx="158750" cy="79375"/>
          </a:xfrm>
          <a:custGeom>
            <a:avLst/>
            <a:gdLst>
              <a:gd name="T0" fmla="*/ 2147483646 w 100"/>
              <a:gd name="T1" fmla="*/ 2147483646 h 50"/>
              <a:gd name="T2" fmla="*/ 0 w 100"/>
              <a:gd name="T3" fmla="*/ 0 h 50"/>
              <a:gd name="T4" fmla="*/ 0 w 100"/>
              <a:gd name="T5" fmla="*/ 2147483646 h 50"/>
              <a:gd name="T6" fmla="*/ 2147483646 w 100"/>
              <a:gd name="T7" fmla="*/ 2147483646 h 50"/>
              <a:gd name="T8" fmla="*/ 0 60000 65536"/>
              <a:gd name="T9" fmla="*/ 0 60000 65536"/>
              <a:gd name="T10" fmla="*/ 0 60000 65536"/>
              <a:gd name="T11" fmla="*/ 0 60000 65536"/>
              <a:gd name="T12" fmla="*/ 0 w 100"/>
              <a:gd name="T13" fmla="*/ 0 h 50"/>
              <a:gd name="T14" fmla="*/ 100 w 100"/>
              <a:gd name="T15" fmla="*/ 50 h 50"/>
            </a:gdLst>
            <a:ahLst/>
            <a:cxnLst>
              <a:cxn ang="T8">
                <a:pos x="T0" y="T1"/>
              </a:cxn>
              <a:cxn ang="T9">
                <a:pos x="T2" y="T3"/>
              </a:cxn>
              <a:cxn ang="T10">
                <a:pos x="T4" y="T5"/>
              </a:cxn>
              <a:cxn ang="T11">
                <a:pos x="T6" y="T7"/>
              </a:cxn>
            </a:cxnLst>
            <a:rect l="T12" t="T13" r="T14" b="T15"/>
            <a:pathLst>
              <a:path w="100" h="50">
                <a:moveTo>
                  <a:pt x="100" y="25"/>
                </a:moveTo>
                <a:lnTo>
                  <a:pt x="0" y="0"/>
                </a:lnTo>
                <a:lnTo>
                  <a:pt x="0" y="50"/>
                </a:lnTo>
                <a:lnTo>
                  <a:pt x="10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4286" name="Line 17">
            <a:extLst>
              <a:ext uri="{FF2B5EF4-FFF2-40B4-BE49-F238E27FC236}">
                <a16:creationId xmlns:a16="http://schemas.microsoft.com/office/drawing/2014/main" id="{D5EF9E8A-689E-4AD0-9B09-86C5F343008A}"/>
              </a:ext>
            </a:extLst>
          </p:cNvPr>
          <p:cNvSpPr>
            <a:spLocks noChangeShapeType="1"/>
          </p:cNvSpPr>
          <p:nvPr/>
        </p:nvSpPr>
        <p:spPr bwMode="auto">
          <a:xfrm>
            <a:off x="7902575" y="1662113"/>
            <a:ext cx="609600" cy="1587"/>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4287" name="Freeform 18">
            <a:extLst>
              <a:ext uri="{FF2B5EF4-FFF2-40B4-BE49-F238E27FC236}">
                <a16:creationId xmlns:a16="http://schemas.microsoft.com/office/drawing/2014/main" id="{C550092E-46AA-45C6-9C56-92474EA9B4F7}"/>
              </a:ext>
            </a:extLst>
          </p:cNvPr>
          <p:cNvSpPr>
            <a:spLocks/>
          </p:cNvSpPr>
          <p:nvPr/>
        </p:nvSpPr>
        <p:spPr bwMode="auto">
          <a:xfrm>
            <a:off x="8477250" y="1622425"/>
            <a:ext cx="160338" cy="79375"/>
          </a:xfrm>
          <a:custGeom>
            <a:avLst/>
            <a:gdLst>
              <a:gd name="T0" fmla="*/ 2147483646 w 101"/>
              <a:gd name="T1" fmla="*/ 2147483646 h 50"/>
              <a:gd name="T2" fmla="*/ 0 w 101"/>
              <a:gd name="T3" fmla="*/ 0 h 50"/>
              <a:gd name="T4" fmla="*/ 0 w 101"/>
              <a:gd name="T5" fmla="*/ 2147483646 h 50"/>
              <a:gd name="T6" fmla="*/ 2147483646 w 101"/>
              <a:gd name="T7" fmla="*/ 2147483646 h 50"/>
              <a:gd name="T8" fmla="*/ 0 60000 65536"/>
              <a:gd name="T9" fmla="*/ 0 60000 65536"/>
              <a:gd name="T10" fmla="*/ 0 60000 65536"/>
              <a:gd name="T11" fmla="*/ 0 60000 65536"/>
              <a:gd name="T12" fmla="*/ 0 w 101"/>
              <a:gd name="T13" fmla="*/ 0 h 50"/>
              <a:gd name="T14" fmla="*/ 101 w 101"/>
              <a:gd name="T15" fmla="*/ 50 h 50"/>
            </a:gdLst>
            <a:ahLst/>
            <a:cxnLst>
              <a:cxn ang="T8">
                <a:pos x="T0" y="T1"/>
              </a:cxn>
              <a:cxn ang="T9">
                <a:pos x="T2" y="T3"/>
              </a:cxn>
              <a:cxn ang="T10">
                <a:pos x="T4" y="T5"/>
              </a:cxn>
              <a:cxn ang="T11">
                <a:pos x="T6" y="T7"/>
              </a:cxn>
            </a:cxnLst>
            <a:rect l="T12" t="T13" r="T14" b="T15"/>
            <a:pathLst>
              <a:path w="101" h="50">
                <a:moveTo>
                  <a:pt x="101" y="25"/>
                </a:moveTo>
                <a:lnTo>
                  <a:pt x="0" y="0"/>
                </a:lnTo>
                <a:lnTo>
                  <a:pt x="0" y="50"/>
                </a:lnTo>
                <a:lnTo>
                  <a:pt x="101"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4288" name="Oval 19">
            <a:extLst>
              <a:ext uri="{FF2B5EF4-FFF2-40B4-BE49-F238E27FC236}">
                <a16:creationId xmlns:a16="http://schemas.microsoft.com/office/drawing/2014/main" id="{0D3211A6-B5CC-4934-9956-336009E402DE}"/>
              </a:ext>
            </a:extLst>
          </p:cNvPr>
          <p:cNvSpPr>
            <a:spLocks noChangeArrowheads="1"/>
          </p:cNvSpPr>
          <p:nvPr/>
        </p:nvSpPr>
        <p:spPr bwMode="auto">
          <a:xfrm>
            <a:off x="7823200" y="1622425"/>
            <a:ext cx="79375" cy="74613"/>
          </a:xfrm>
          <a:prstGeom prst="ellipse">
            <a:avLst/>
          </a:prstGeom>
          <a:solidFill>
            <a:srgbClr val="FFFFFF"/>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54289" name="Freeform 20">
            <a:extLst>
              <a:ext uri="{FF2B5EF4-FFF2-40B4-BE49-F238E27FC236}">
                <a16:creationId xmlns:a16="http://schemas.microsoft.com/office/drawing/2014/main" id="{3314926F-D3CB-42DC-8164-353758C251CC}"/>
              </a:ext>
            </a:extLst>
          </p:cNvPr>
          <p:cNvSpPr>
            <a:spLocks/>
          </p:cNvSpPr>
          <p:nvPr/>
        </p:nvSpPr>
        <p:spPr bwMode="auto">
          <a:xfrm>
            <a:off x="7202488" y="1398588"/>
            <a:ext cx="611187" cy="531812"/>
          </a:xfrm>
          <a:custGeom>
            <a:avLst/>
            <a:gdLst>
              <a:gd name="T0" fmla="*/ 0 w 123"/>
              <a:gd name="T1" fmla="*/ 2147483646 h 107"/>
              <a:gd name="T2" fmla="*/ 2147483646 w 123"/>
              <a:gd name="T3" fmla="*/ 2147483646 h 107"/>
              <a:gd name="T4" fmla="*/ 2147483646 w 123"/>
              <a:gd name="T5" fmla="*/ 2147483646 h 107"/>
              <a:gd name="T6" fmla="*/ 2147483646 w 123"/>
              <a:gd name="T7" fmla="*/ 0 h 107"/>
              <a:gd name="T8" fmla="*/ 0 w 123"/>
              <a:gd name="T9" fmla="*/ 0 h 107"/>
              <a:gd name="T10" fmla="*/ 0 w 123"/>
              <a:gd name="T11" fmla="*/ 2147483646 h 107"/>
              <a:gd name="T12" fmla="*/ 0 60000 65536"/>
              <a:gd name="T13" fmla="*/ 0 60000 65536"/>
              <a:gd name="T14" fmla="*/ 0 60000 65536"/>
              <a:gd name="T15" fmla="*/ 0 60000 65536"/>
              <a:gd name="T16" fmla="*/ 0 60000 65536"/>
              <a:gd name="T17" fmla="*/ 0 60000 65536"/>
              <a:gd name="T18" fmla="*/ 0 w 123"/>
              <a:gd name="T19" fmla="*/ 0 h 107"/>
              <a:gd name="T20" fmla="*/ 123 w 123"/>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23" h="107">
                <a:moveTo>
                  <a:pt x="0" y="107"/>
                </a:moveTo>
                <a:cubicBezTo>
                  <a:pt x="69" y="107"/>
                  <a:pt x="69" y="107"/>
                  <a:pt x="69" y="107"/>
                </a:cubicBezTo>
                <a:cubicBezTo>
                  <a:pt x="99" y="107"/>
                  <a:pt x="123" y="83"/>
                  <a:pt x="123" y="53"/>
                </a:cubicBezTo>
                <a:cubicBezTo>
                  <a:pt x="123" y="24"/>
                  <a:pt x="99" y="0"/>
                  <a:pt x="69" y="0"/>
                </a:cubicBezTo>
                <a:cubicBezTo>
                  <a:pt x="0" y="0"/>
                  <a:pt x="0" y="0"/>
                  <a:pt x="0" y="0"/>
                </a:cubicBezTo>
                <a:lnTo>
                  <a:pt x="0" y="107"/>
                </a:lnTo>
                <a:close/>
              </a:path>
            </a:pathLst>
          </a:custGeom>
          <a:solidFill>
            <a:srgbClr val="FFFFFF"/>
          </a:solidFill>
          <a:ln w="15875">
            <a:solidFill>
              <a:srgbClr val="0078C1"/>
            </a:solidFill>
            <a:miter lim="800000"/>
            <a:headEnd/>
            <a:tailEnd/>
          </a:ln>
        </p:spPr>
        <p:txBody>
          <a:bodyPr/>
          <a:lstStyle/>
          <a:p>
            <a:endParaRPr lang="pt-BR"/>
          </a:p>
        </p:txBody>
      </p:sp>
      <p:sp>
        <p:nvSpPr>
          <p:cNvPr id="54290" name="Rectangle 21">
            <a:extLst>
              <a:ext uri="{FF2B5EF4-FFF2-40B4-BE49-F238E27FC236}">
                <a16:creationId xmlns:a16="http://schemas.microsoft.com/office/drawing/2014/main" id="{E1E36C78-95B8-40CB-BB2C-0BB525DA1BD0}"/>
              </a:ext>
            </a:extLst>
          </p:cNvPr>
          <p:cNvSpPr>
            <a:spLocks noChangeArrowheads="1"/>
          </p:cNvSpPr>
          <p:nvPr/>
        </p:nvSpPr>
        <p:spPr bwMode="auto">
          <a:xfrm>
            <a:off x="6257925" y="1417638"/>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a</a:t>
            </a:r>
            <a:endParaRPr lang="en-US" altLang="en-US">
              <a:latin typeface="Times New Roman" panose="02020603050405020304" pitchFamily="18" charset="0"/>
            </a:endParaRPr>
          </a:p>
        </p:txBody>
      </p:sp>
      <p:sp>
        <p:nvSpPr>
          <p:cNvPr id="54291" name="Rectangle 22">
            <a:extLst>
              <a:ext uri="{FF2B5EF4-FFF2-40B4-BE49-F238E27FC236}">
                <a16:creationId xmlns:a16="http://schemas.microsoft.com/office/drawing/2014/main" id="{C1F11A9B-CD2F-4ACA-8568-5C8B54AD1B7C}"/>
              </a:ext>
            </a:extLst>
          </p:cNvPr>
          <p:cNvSpPr>
            <a:spLocks noChangeArrowheads="1"/>
          </p:cNvSpPr>
          <p:nvPr/>
        </p:nvSpPr>
        <p:spPr bwMode="auto">
          <a:xfrm>
            <a:off x="6243638" y="1571625"/>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b</a:t>
            </a:r>
            <a:endParaRPr lang="en-US" altLang="en-US">
              <a:latin typeface="Times New Roman" panose="02020603050405020304" pitchFamily="18" charset="0"/>
            </a:endParaRPr>
          </a:p>
        </p:txBody>
      </p:sp>
      <p:sp>
        <p:nvSpPr>
          <p:cNvPr id="54292" name="Rectangle 23">
            <a:extLst>
              <a:ext uri="{FF2B5EF4-FFF2-40B4-BE49-F238E27FC236}">
                <a16:creationId xmlns:a16="http://schemas.microsoft.com/office/drawing/2014/main" id="{52B1E010-1CFD-4FF0-8CAC-7469ED57CA9F}"/>
              </a:ext>
            </a:extLst>
          </p:cNvPr>
          <p:cNvSpPr>
            <a:spLocks noChangeArrowheads="1"/>
          </p:cNvSpPr>
          <p:nvPr/>
        </p:nvSpPr>
        <p:spPr bwMode="auto">
          <a:xfrm>
            <a:off x="6262688" y="1690688"/>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c</a:t>
            </a:r>
            <a:endParaRPr lang="en-US" altLang="en-US">
              <a:latin typeface="Times New Roman" panose="02020603050405020304" pitchFamily="18" charset="0"/>
            </a:endParaRPr>
          </a:p>
        </p:txBody>
      </p:sp>
      <p:grpSp>
        <p:nvGrpSpPr>
          <p:cNvPr id="54293" name="Group 24">
            <a:extLst>
              <a:ext uri="{FF2B5EF4-FFF2-40B4-BE49-F238E27FC236}">
                <a16:creationId xmlns:a16="http://schemas.microsoft.com/office/drawing/2014/main" id="{8DF6A41E-BE8D-4B07-8DA7-E0CE2FC45D99}"/>
              </a:ext>
            </a:extLst>
          </p:cNvPr>
          <p:cNvGrpSpPr>
            <a:grpSpLocks/>
          </p:cNvGrpSpPr>
          <p:nvPr/>
        </p:nvGrpSpPr>
        <p:grpSpPr bwMode="auto">
          <a:xfrm>
            <a:off x="7440613" y="2393950"/>
            <a:ext cx="1120775" cy="525463"/>
            <a:chOff x="2531" y="1996"/>
            <a:chExt cx="705" cy="331"/>
          </a:xfrm>
        </p:grpSpPr>
        <p:sp>
          <p:nvSpPr>
            <p:cNvPr id="54325" name="Line 25">
              <a:extLst>
                <a:ext uri="{FF2B5EF4-FFF2-40B4-BE49-F238E27FC236}">
                  <a16:creationId xmlns:a16="http://schemas.microsoft.com/office/drawing/2014/main" id="{E3680292-4C45-4D0D-BF16-E9D5F998C7FC}"/>
                </a:ext>
              </a:extLst>
            </p:cNvPr>
            <p:cNvSpPr>
              <a:spLocks noChangeShapeType="1"/>
            </p:cNvSpPr>
            <p:nvPr/>
          </p:nvSpPr>
          <p:spPr bwMode="auto">
            <a:xfrm>
              <a:off x="2597" y="2077"/>
              <a:ext cx="122"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4326" name="Line 26">
              <a:extLst>
                <a:ext uri="{FF2B5EF4-FFF2-40B4-BE49-F238E27FC236}">
                  <a16:creationId xmlns:a16="http://schemas.microsoft.com/office/drawing/2014/main" id="{2944D268-B312-427E-AFE8-5521BE8FDA0F}"/>
                </a:ext>
              </a:extLst>
            </p:cNvPr>
            <p:cNvSpPr>
              <a:spLocks noChangeShapeType="1"/>
            </p:cNvSpPr>
            <p:nvPr/>
          </p:nvSpPr>
          <p:spPr bwMode="auto">
            <a:xfrm>
              <a:off x="2597" y="2161"/>
              <a:ext cx="128"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4327" name="Line 27">
              <a:extLst>
                <a:ext uri="{FF2B5EF4-FFF2-40B4-BE49-F238E27FC236}">
                  <a16:creationId xmlns:a16="http://schemas.microsoft.com/office/drawing/2014/main" id="{643D3381-B09D-4C59-8C8B-EB9C71ACC8CA}"/>
                </a:ext>
              </a:extLst>
            </p:cNvPr>
            <p:cNvSpPr>
              <a:spLocks noChangeShapeType="1"/>
            </p:cNvSpPr>
            <p:nvPr/>
          </p:nvSpPr>
          <p:spPr bwMode="auto">
            <a:xfrm>
              <a:off x="2597" y="2242"/>
              <a:ext cx="122"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4328" name="Line 28">
              <a:extLst>
                <a:ext uri="{FF2B5EF4-FFF2-40B4-BE49-F238E27FC236}">
                  <a16:creationId xmlns:a16="http://schemas.microsoft.com/office/drawing/2014/main" id="{4B9E689C-E857-470B-810A-528CC52B4B14}"/>
                </a:ext>
              </a:extLst>
            </p:cNvPr>
            <p:cNvSpPr>
              <a:spLocks noChangeShapeType="1"/>
            </p:cNvSpPr>
            <p:nvPr/>
          </p:nvSpPr>
          <p:spPr bwMode="auto">
            <a:xfrm>
              <a:off x="3065" y="2161"/>
              <a:ext cx="107"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4329" name="Freeform 29">
              <a:extLst>
                <a:ext uri="{FF2B5EF4-FFF2-40B4-BE49-F238E27FC236}">
                  <a16:creationId xmlns:a16="http://schemas.microsoft.com/office/drawing/2014/main" id="{13C97B66-EDF4-492A-909C-4BD5E997C0DC}"/>
                </a:ext>
              </a:extLst>
            </p:cNvPr>
            <p:cNvSpPr>
              <a:spLocks/>
            </p:cNvSpPr>
            <p:nvPr/>
          </p:nvSpPr>
          <p:spPr bwMode="auto">
            <a:xfrm>
              <a:off x="2675" y="1996"/>
              <a:ext cx="337" cy="331"/>
            </a:xfrm>
            <a:custGeom>
              <a:avLst/>
              <a:gdLst>
                <a:gd name="T0" fmla="*/ 2147483646 w 108"/>
                <a:gd name="T1" fmla="*/ 2147483646 h 106"/>
                <a:gd name="T2" fmla="*/ 0 w 108"/>
                <a:gd name="T3" fmla="*/ 2147483646 h 106"/>
                <a:gd name="T4" fmla="*/ 2147483646 w 108"/>
                <a:gd name="T5" fmla="*/ 2147483646 h 106"/>
                <a:gd name="T6" fmla="*/ 2147483646 w 108"/>
                <a:gd name="T7" fmla="*/ 2147483646 h 106"/>
                <a:gd name="T8" fmla="*/ 0 w 108"/>
                <a:gd name="T9" fmla="*/ 0 h 106"/>
                <a:gd name="T10" fmla="*/ 2147483646 w 108"/>
                <a:gd name="T11" fmla="*/ 2147483646 h 106"/>
                <a:gd name="T12" fmla="*/ 0 60000 65536"/>
                <a:gd name="T13" fmla="*/ 0 60000 65536"/>
                <a:gd name="T14" fmla="*/ 0 60000 65536"/>
                <a:gd name="T15" fmla="*/ 0 60000 65536"/>
                <a:gd name="T16" fmla="*/ 0 60000 65536"/>
                <a:gd name="T17" fmla="*/ 0 60000 65536"/>
                <a:gd name="T18" fmla="*/ 0 w 108"/>
                <a:gd name="T19" fmla="*/ 0 h 106"/>
                <a:gd name="T20" fmla="*/ 108 w 108"/>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108" h="106">
                  <a:moveTo>
                    <a:pt x="108" y="53"/>
                  </a:moveTo>
                  <a:cubicBezTo>
                    <a:pt x="108" y="53"/>
                    <a:pt x="83" y="106"/>
                    <a:pt x="0" y="106"/>
                  </a:cubicBezTo>
                  <a:cubicBezTo>
                    <a:pt x="0" y="106"/>
                    <a:pt x="16" y="101"/>
                    <a:pt x="16" y="54"/>
                  </a:cubicBezTo>
                  <a:cubicBezTo>
                    <a:pt x="16" y="52"/>
                    <a:pt x="16" y="52"/>
                    <a:pt x="16" y="52"/>
                  </a:cubicBezTo>
                  <a:cubicBezTo>
                    <a:pt x="16" y="5"/>
                    <a:pt x="0" y="0"/>
                    <a:pt x="0" y="0"/>
                  </a:cubicBezTo>
                  <a:cubicBezTo>
                    <a:pt x="83" y="0"/>
                    <a:pt x="108" y="53"/>
                    <a:pt x="108" y="53"/>
                  </a:cubicBezTo>
                  <a:close/>
                </a:path>
              </a:pathLst>
            </a:custGeom>
            <a:solidFill>
              <a:srgbClr val="FFFFFF"/>
            </a:solidFill>
            <a:ln w="14288">
              <a:solidFill>
                <a:srgbClr val="0078C1"/>
              </a:solidFill>
              <a:miter lim="800000"/>
              <a:headEnd/>
              <a:tailEnd/>
            </a:ln>
          </p:spPr>
          <p:txBody>
            <a:bodyPr/>
            <a:lstStyle/>
            <a:p>
              <a:endParaRPr lang="pt-BR"/>
            </a:p>
          </p:txBody>
        </p:sp>
        <p:sp>
          <p:nvSpPr>
            <p:cNvPr id="54330" name="Rectangle 30">
              <a:extLst>
                <a:ext uri="{FF2B5EF4-FFF2-40B4-BE49-F238E27FC236}">
                  <a16:creationId xmlns:a16="http://schemas.microsoft.com/office/drawing/2014/main" id="{CCF924C0-C91A-4D14-B051-137B042EF5DC}"/>
                </a:ext>
              </a:extLst>
            </p:cNvPr>
            <p:cNvSpPr>
              <a:spLocks noChangeArrowheads="1"/>
            </p:cNvSpPr>
            <p:nvPr/>
          </p:nvSpPr>
          <p:spPr bwMode="auto">
            <a:xfrm>
              <a:off x="2531" y="2018"/>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54331" name="Rectangle 31">
              <a:extLst>
                <a:ext uri="{FF2B5EF4-FFF2-40B4-BE49-F238E27FC236}">
                  <a16:creationId xmlns:a16="http://schemas.microsoft.com/office/drawing/2014/main" id="{89904EBE-E680-4CAE-88DC-6E344B344D96}"/>
                </a:ext>
              </a:extLst>
            </p:cNvPr>
            <p:cNvSpPr>
              <a:spLocks noChangeArrowheads="1"/>
            </p:cNvSpPr>
            <p:nvPr/>
          </p:nvSpPr>
          <p:spPr bwMode="auto">
            <a:xfrm>
              <a:off x="2531" y="2102"/>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54332" name="Rectangle 32">
              <a:extLst>
                <a:ext uri="{FF2B5EF4-FFF2-40B4-BE49-F238E27FC236}">
                  <a16:creationId xmlns:a16="http://schemas.microsoft.com/office/drawing/2014/main" id="{13D3F505-3FA7-4C36-9357-CBEDC321E414}"/>
                </a:ext>
              </a:extLst>
            </p:cNvPr>
            <p:cNvSpPr>
              <a:spLocks noChangeArrowheads="1"/>
            </p:cNvSpPr>
            <p:nvPr/>
          </p:nvSpPr>
          <p:spPr bwMode="auto">
            <a:xfrm>
              <a:off x="2531" y="2188"/>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54333" name="Rectangle 33">
              <a:extLst>
                <a:ext uri="{FF2B5EF4-FFF2-40B4-BE49-F238E27FC236}">
                  <a16:creationId xmlns:a16="http://schemas.microsoft.com/office/drawing/2014/main" id="{A573FF3D-03CD-41B1-B3ED-BE4FCE6EFD75}"/>
                </a:ext>
              </a:extLst>
            </p:cNvPr>
            <p:cNvSpPr>
              <a:spLocks noChangeArrowheads="1"/>
            </p:cNvSpPr>
            <p:nvPr/>
          </p:nvSpPr>
          <p:spPr bwMode="auto">
            <a:xfrm>
              <a:off x="3184" y="2103"/>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54334" name="Oval 34">
              <a:extLst>
                <a:ext uri="{FF2B5EF4-FFF2-40B4-BE49-F238E27FC236}">
                  <a16:creationId xmlns:a16="http://schemas.microsoft.com/office/drawing/2014/main" id="{5BB1C1E8-C3F7-4955-B89D-5CFE45A78CFF}"/>
                </a:ext>
              </a:extLst>
            </p:cNvPr>
            <p:cNvSpPr>
              <a:spLocks noChangeArrowheads="1"/>
            </p:cNvSpPr>
            <p:nvPr/>
          </p:nvSpPr>
          <p:spPr bwMode="auto">
            <a:xfrm>
              <a:off x="3015" y="2136"/>
              <a:ext cx="47" cy="50"/>
            </a:xfrm>
            <a:prstGeom prst="ellipse">
              <a:avLst/>
            </a:prstGeom>
            <a:solidFill>
              <a:srgbClr val="FFFFFF"/>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grpSp>
      <p:grpSp>
        <p:nvGrpSpPr>
          <p:cNvPr id="54294" name="Group 35">
            <a:extLst>
              <a:ext uri="{FF2B5EF4-FFF2-40B4-BE49-F238E27FC236}">
                <a16:creationId xmlns:a16="http://schemas.microsoft.com/office/drawing/2014/main" id="{E17D23B5-DBC5-4E81-A4B7-35AC7D3D82BC}"/>
              </a:ext>
            </a:extLst>
          </p:cNvPr>
          <p:cNvGrpSpPr>
            <a:grpSpLocks/>
          </p:cNvGrpSpPr>
          <p:nvPr/>
        </p:nvGrpSpPr>
        <p:grpSpPr bwMode="auto">
          <a:xfrm>
            <a:off x="6637338" y="3300413"/>
            <a:ext cx="2139950" cy="1781175"/>
            <a:chOff x="2225" y="1600"/>
            <a:chExt cx="1348" cy="1122"/>
          </a:xfrm>
        </p:grpSpPr>
        <p:sp>
          <p:nvSpPr>
            <p:cNvPr id="54298" name="Line 36">
              <a:extLst>
                <a:ext uri="{FF2B5EF4-FFF2-40B4-BE49-F238E27FC236}">
                  <a16:creationId xmlns:a16="http://schemas.microsoft.com/office/drawing/2014/main" id="{1A0B3432-F688-4ED3-9597-5B739BE151B3}"/>
                </a:ext>
              </a:extLst>
            </p:cNvPr>
            <p:cNvSpPr>
              <a:spLocks noChangeShapeType="1"/>
            </p:cNvSpPr>
            <p:nvPr/>
          </p:nvSpPr>
          <p:spPr bwMode="auto">
            <a:xfrm>
              <a:off x="2347" y="2485"/>
              <a:ext cx="106"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4299" name="Line 37">
              <a:extLst>
                <a:ext uri="{FF2B5EF4-FFF2-40B4-BE49-F238E27FC236}">
                  <a16:creationId xmlns:a16="http://schemas.microsoft.com/office/drawing/2014/main" id="{ED9BA51D-FEB7-4AB7-B416-0C796DBEC0ED}"/>
                </a:ext>
              </a:extLst>
            </p:cNvPr>
            <p:cNvSpPr>
              <a:spLocks noChangeShapeType="1"/>
            </p:cNvSpPr>
            <p:nvPr/>
          </p:nvSpPr>
          <p:spPr bwMode="auto">
            <a:xfrm>
              <a:off x="2344" y="2625"/>
              <a:ext cx="109"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4300" name="Line 38">
              <a:extLst>
                <a:ext uri="{FF2B5EF4-FFF2-40B4-BE49-F238E27FC236}">
                  <a16:creationId xmlns:a16="http://schemas.microsoft.com/office/drawing/2014/main" id="{B40587E5-CAD2-461D-B810-8A4E4B651646}"/>
                </a:ext>
              </a:extLst>
            </p:cNvPr>
            <p:cNvSpPr>
              <a:spLocks noChangeShapeType="1"/>
            </p:cNvSpPr>
            <p:nvPr/>
          </p:nvSpPr>
          <p:spPr bwMode="auto">
            <a:xfrm>
              <a:off x="2347" y="2091"/>
              <a:ext cx="106"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4301" name="Line 39">
              <a:extLst>
                <a:ext uri="{FF2B5EF4-FFF2-40B4-BE49-F238E27FC236}">
                  <a16:creationId xmlns:a16="http://schemas.microsoft.com/office/drawing/2014/main" id="{4D5AA87F-EBE6-4D65-8C25-FFDD7EA61919}"/>
                </a:ext>
              </a:extLst>
            </p:cNvPr>
            <p:cNvSpPr>
              <a:spLocks noChangeShapeType="1"/>
            </p:cNvSpPr>
            <p:nvPr/>
          </p:nvSpPr>
          <p:spPr bwMode="auto">
            <a:xfrm>
              <a:off x="2344" y="2231"/>
              <a:ext cx="109"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4302" name="Line 40">
              <a:extLst>
                <a:ext uri="{FF2B5EF4-FFF2-40B4-BE49-F238E27FC236}">
                  <a16:creationId xmlns:a16="http://schemas.microsoft.com/office/drawing/2014/main" id="{113E960E-8F21-4F71-BD4F-ADDA4B237A58}"/>
                </a:ext>
              </a:extLst>
            </p:cNvPr>
            <p:cNvSpPr>
              <a:spLocks noChangeShapeType="1"/>
            </p:cNvSpPr>
            <p:nvPr/>
          </p:nvSpPr>
          <p:spPr bwMode="auto">
            <a:xfrm>
              <a:off x="2825" y="2163"/>
              <a:ext cx="138"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4303" name="Line 41">
              <a:extLst>
                <a:ext uri="{FF2B5EF4-FFF2-40B4-BE49-F238E27FC236}">
                  <a16:creationId xmlns:a16="http://schemas.microsoft.com/office/drawing/2014/main" id="{80F8CB3D-10C4-4183-AC7A-0C34D74E5C14}"/>
                </a:ext>
              </a:extLst>
            </p:cNvPr>
            <p:cNvSpPr>
              <a:spLocks noChangeShapeType="1"/>
            </p:cNvSpPr>
            <p:nvPr/>
          </p:nvSpPr>
          <p:spPr bwMode="auto">
            <a:xfrm>
              <a:off x="2347" y="1697"/>
              <a:ext cx="106"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4304" name="Line 42">
              <a:extLst>
                <a:ext uri="{FF2B5EF4-FFF2-40B4-BE49-F238E27FC236}">
                  <a16:creationId xmlns:a16="http://schemas.microsoft.com/office/drawing/2014/main" id="{B123A6F4-F79C-4E96-9613-72B677B92026}"/>
                </a:ext>
              </a:extLst>
            </p:cNvPr>
            <p:cNvSpPr>
              <a:spLocks noChangeShapeType="1"/>
            </p:cNvSpPr>
            <p:nvPr/>
          </p:nvSpPr>
          <p:spPr bwMode="auto">
            <a:xfrm>
              <a:off x="2344" y="1838"/>
              <a:ext cx="109"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4305" name="Freeform 43">
              <a:extLst>
                <a:ext uri="{FF2B5EF4-FFF2-40B4-BE49-F238E27FC236}">
                  <a16:creationId xmlns:a16="http://schemas.microsoft.com/office/drawing/2014/main" id="{0607471C-3436-40AE-BB58-6F2E8F9E56DA}"/>
                </a:ext>
              </a:extLst>
            </p:cNvPr>
            <p:cNvSpPr>
              <a:spLocks/>
            </p:cNvSpPr>
            <p:nvPr/>
          </p:nvSpPr>
          <p:spPr bwMode="auto">
            <a:xfrm>
              <a:off x="2963" y="1994"/>
              <a:ext cx="384" cy="334"/>
            </a:xfrm>
            <a:custGeom>
              <a:avLst/>
              <a:gdLst>
                <a:gd name="T0" fmla="*/ 0 w 123"/>
                <a:gd name="T1" fmla="*/ 2147483646 h 107"/>
                <a:gd name="T2" fmla="*/ 2147483646 w 123"/>
                <a:gd name="T3" fmla="*/ 2147483646 h 107"/>
                <a:gd name="T4" fmla="*/ 2147483646 w 123"/>
                <a:gd name="T5" fmla="*/ 2147483646 h 107"/>
                <a:gd name="T6" fmla="*/ 2147483646 w 123"/>
                <a:gd name="T7" fmla="*/ 0 h 107"/>
                <a:gd name="T8" fmla="*/ 0 w 123"/>
                <a:gd name="T9" fmla="*/ 0 h 107"/>
                <a:gd name="T10" fmla="*/ 0 w 123"/>
                <a:gd name="T11" fmla="*/ 2147483646 h 107"/>
                <a:gd name="T12" fmla="*/ 0 60000 65536"/>
                <a:gd name="T13" fmla="*/ 0 60000 65536"/>
                <a:gd name="T14" fmla="*/ 0 60000 65536"/>
                <a:gd name="T15" fmla="*/ 0 60000 65536"/>
                <a:gd name="T16" fmla="*/ 0 60000 65536"/>
                <a:gd name="T17" fmla="*/ 0 60000 65536"/>
                <a:gd name="T18" fmla="*/ 0 w 123"/>
                <a:gd name="T19" fmla="*/ 0 h 107"/>
                <a:gd name="T20" fmla="*/ 123 w 123"/>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23" h="107">
                  <a:moveTo>
                    <a:pt x="0" y="107"/>
                  </a:moveTo>
                  <a:cubicBezTo>
                    <a:pt x="69" y="107"/>
                    <a:pt x="69" y="107"/>
                    <a:pt x="69" y="107"/>
                  </a:cubicBezTo>
                  <a:cubicBezTo>
                    <a:pt x="99" y="107"/>
                    <a:pt x="123" y="83"/>
                    <a:pt x="123" y="54"/>
                  </a:cubicBezTo>
                  <a:cubicBezTo>
                    <a:pt x="123" y="24"/>
                    <a:pt x="99" y="0"/>
                    <a:pt x="69" y="0"/>
                  </a:cubicBezTo>
                  <a:cubicBezTo>
                    <a:pt x="0" y="0"/>
                    <a:pt x="0" y="0"/>
                    <a:pt x="0" y="0"/>
                  </a:cubicBezTo>
                  <a:lnTo>
                    <a:pt x="0" y="107"/>
                  </a:lnTo>
                  <a:close/>
                </a:path>
              </a:pathLst>
            </a:custGeom>
            <a:solidFill>
              <a:srgbClr val="FFFFFF"/>
            </a:solidFill>
            <a:ln w="15875">
              <a:solidFill>
                <a:srgbClr val="0078C1"/>
              </a:solidFill>
              <a:miter lim="800000"/>
              <a:headEnd/>
              <a:tailEnd/>
            </a:ln>
          </p:spPr>
          <p:txBody>
            <a:bodyPr/>
            <a:lstStyle/>
            <a:p>
              <a:endParaRPr lang="pt-BR"/>
            </a:p>
          </p:txBody>
        </p:sp>
        <p:sp>
          <p:nvSpPr>
            <p:cNvPr id="54306" name="Freeform 44">
              <a:extLst>
                <a:ext uri="{FF2B5EF4-FFF2-40B4-BE49-F238E27FC236}">
                  <a16:creationId xmlns:a16="http://schemas.microsoft.com/office/drawing/2014/main" id="{A4B0009D-C012-4B90-BA88-B6E250A5B2A7}"/>
                </a:ext>
              </a:extLst>
            </p:cNvPr>
            <p:cNvSpPr>
              <a:spLocks/>
            </p:cNvSpPr>
            <p:nvPr/>
          </p:nvSpPr>
          <p:spPr bwMode="auto">
            <a:xfrm>
              <a:off x="2825" y="1769"/>
              <a:ext cx="141" cy="309"/>
            </a:xfrm>
            <a:custGeom>
              <a:avLst/>
              <a:gdLst>
                <a:gd name="T0" fmla="*/ 0 w 141"/>
                <a:gd name="T1" fmla="*/ 0 h 309"/>
                <a:gd name="T2" fmla="*/ 69 w 141"/>
                <a:gd name="T3" fmla="*/ 0 h 309"/>
                <a:gd name="T4" fmla="*/ 69 w 141"/>
                <a:gd name="T5" fmla="*/ 309 h 309"/>
                <a:gd name="T6" fmla="*/ 141 w 141"/>
                <a:gd name="T7" fmla="*/ 309 h 309"/>
                <a:gd name="T8" fmla="*/ 0 60000 65536"/>
                <a:gd name="T9" fmla="*/ 0 60000 65536"/>
                <a:gd name="T10" fmla="*/ 0 60000 65536"/>
                <a:gd name="T11" fmla="*/ 0 60000 65536"/>
                <a:gd name="T12" fmla="*/ 0 w 141"/>
                <a:gd name="T13" fmla="*/ 0 h 309"/>
                <a:gd name="T14" fmla="*/ 141 w 141"/>
                <a:gd name="T15" fmla="*/ 309 h 309"/>
              </a:gdLst>
              <a:ahLst/>
              <a:cxnLst>
                <a:cxn ang="T8">
                  <a:pos x="T0" y="T1"/>
                </a:cxn>
                <a:cxn ang="T9">
                  <a:pos x="T2" y="T3"/>
                </a:cxn>
                <a:cxn ang="T10">
                  <a:pos x="T4" y="T5"/>
                </a:cxn>
                <a:cxn ang="T11">
                  <a:pos x="T6" y="T7"/>
                </a:cxn>
              </a:cxnLst>
              <a:rect l="T12" t="T13" r="T14" b="T15"/>
              <a:pathLst>
                <a:path w="141" h="309">
                  <a:moveTo>
                    <a:pt x="0" y="0"/>
                  </a:moveTo>
                  <a:lnTo>
                    <a:pt x="69" y="0"/>
                  </a:lnTo>
                  <a:lnTo>
                    <a:pt x="69" y="309"/>
                  </a:lnTo>
                  <a:lnTo>
                    <a:pt x="141" y="309"/>
                  </a:lnTo>
                </a:path>
              </a:pathLst>
            </a:custGeom>
            <a:noFill/>
            <a:ln w="206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54307" name="Line 45">
              <a:extLst>
                <a:ext uri="{FF2B5EF4-FFF2-40B4-BE49-F238E27FC236}">
                  <a16:creationId xmlns:a16="http://schemas.microsoft.com/office/drawing/2014/main" id="{50F4996D-18FB-433A-A726-4AC3D51F31D6}"/>
                </a:ext>
              </a:extLst>
            </p:cNvPr>
            <p:cNvSpPr>
              <a:spLocks noChangeShapeType="1"/>
            </p:cNvSpPr>
            <p:nvPr/>
          </p:nvSpPr>
          <p:spPr bwMode="auto">
            <a:xfrm>
              <a:off x="3347" y="2163"/>
              <a:ext cx="107"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4308" name="Freeform 46">
              <a:extLst>
                <a:ext uri="{FF2B5EF4-FFF2-40B4-BE49-F238E27FC236}">
                  <a16:creationId xmlns:a16="http://schemas.microsoft.com/office/drawing/2014/main" id="{A1EA06E0-BE66-40D1-9EDF-F1EB8D26E915}"/>
                </a:ext>
              </a:extLst>
            </p:cNvPr>
            <p:cNvSpPr>
              <a:spLocks/>
            </p:cNvSpPr>
            <p:nvPr/>
          </p:nvSpPr>
          <p:spPr bwMode="auto">
            <a:xfrm>
              <a:off x="2825" y="2247"/>
              <a:ext cx="141" cy="309"/>
            </a:xfrm>
            <a:custGeom>
              <a:avLst/>
              <a:gdLst>
                <a:gd name="T0" fmla="*/ 0 w 141"/>
                <a:gd name="T1" fmla="*/ 309 h 309"/>
                <a:gd name="T2" fmla="*/ 69 w 141"/>
                <a:gd name="T3" fmla="*/ 309 h 309"/>
                <a:gd name="T4" fmla="*/ 69 w 141"/>
                <a:gd name="T5" fmla="*/ 0 h 309"/>
                <a:gd name="T6" fmla="*/ 141 w 141"/>
                <a:gd name="T7" fmla="*/ 0 h 309"/>
                <a:gd name="T8" fmla="*/ 0 60000 65536"/>
                <a:gd name="T9" fmla="*/ 0 60000 65536"/>
                <a:gd name="T10" fmla="*/ 0 60000 65536"/>
                <a:gd name="T11" fmla="*/ 0 60000 65536"/>
                <a:gd name="T12" fmla="*/ 0 w 141"/>
                <a:gd name="T13" fmla="*/ 0 h 309"/>
                <a:gd name="T14" fmla="*/ 141 w 141"/>
                <a:gd name="T15" fmla="*/ 309 h 309"/>
              </a:gdLst>
              <a:ahLst/>
              <a:cxnLst>
                <a:cxn ang="T8">
                  <a:pos x="T0" y="T1"/>
                </a:cxn>
                <a:cxn ang="T9">
                  <a:pos x="T2" y="T3"/>
                </a:cxn>
                <a:cxn ang="T10">
                  <a:pos x="T4" y="T5"/>
                </a:cxn>
                <a:cxn ang="T11">
                  <a:pos x="T6" y="T7"/>
                </a:cxn>
              </a:cxnLst>
              <a:rect l="T12" t="T13" r="T14" b="T15"/>
              <a:pathLst>
                <a:path w="141" h="309">
                  <a:moveTo>
                    <a:pt x="0" y="309"/>
                  </a:moveTo>
                  <a:lnTo>
                    <a:pt x="69" y="309"/>
                  </a:lnTo>
                  <a:lnTo>
                    <a:pt x="69" y="0"/>
                  </a:lnTo>
                  <a:lnTo>
                    <a:pt x="141" y="0"/>
                  </a:lnTo>
                </a:path>
              </a:pathLst>
            </a:custGeom>
            <a:noFill/>
            <a:ln w="206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54309" name="Oval 47">
              <a:extLst>
                <a:ext uri="{FF2B5EF4-FFF2-40B4-BE49-F238E27FC236}">
                  <a16:creationId xmlns:a16="http://schemas.microsoft.com/office/drawing/2014/main" id="{D508B824-2A9D-4117-8743-CF7F53A28912}"/>
                </a:ext>
              </a:extLst>
            </p:cNvPr>
            <p:cNvSpPr>
              <a:spLocks noChangeArrowheads="1"/>
            </p:cNvSpPr>
            <p:nvPr/>
          </p:nvSpPr>
          <p:spPr bwMode="auto">
            <a:xfrm>
              <a:off x="2778" y="1744"/>
              <a:ext cx="47" cy="50"/>
            </a:xfrm>
            <a:prstGeom prst="ellipse">
              <a:avLst/>
            </a:prstGeom>
            <a:solidFill>
              <a:srgbClr val="FFFFFF"/>
            </a:solidFill>
            <a:ln w="11113">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54310" name="Freeform 48">
              <a:extLst>
                <a:ext uri="{FF2B5EF4-FFF2-40B4-BE49-F238E27FC236}">
                  <a16:creationId xmlns:a16="http://schemas.microsoft.com/office/drawing/2014/main" id="{89A92786-6F88-4078-BD03-F0CEA91E6C13}"/>
                </a:ext>
              </a:extLst>
            </p:cNvPr>
            <p:cNvSpPr>
              <a:spLocks/>
            </p:cNvSpPr>
            <p:nvPr/>
          </p:nvSpPr>
          <p:spPr bwMode="auto">
            <a:xfrm>
              <a:off x="2438" y="1600"/>
              <a:ext cx="337" cy="335"/>
            </a:xfrm>
            <a:custGeom>
              <a:avLst/>
              <a:gdLst>
                <a:gd name="T0" fmla="*/ 2147483646 w 108"/>
                <a:gd name="T1" fmla="*/ 2147483646 h 107"/>
                <a:gd name="T2" fmla="*/ 0 w 108"/>
                <a:gd name="T3" fmla="*/ 2147483646 h 107"/>
                <a:gd name="T4" fmla="*/ 2147483646 w 108"/>
                <a:gd name="T5" fmla="*/ 2147483646 h 107"/>
                <a:gd name="T6" fmla="*/ 2147483646 w 108"/>
                <a:gd name="T7" fmla="*/ 2147483646 h 107"/>
                <a:gd name="T8" fmla="*/ 0 w 108"/>
                <a:gd name="T9" fmla="*/ 0 h 107"/>
                <a:gd name="T10" fmla="*/ 2147483646 w 108"/>
                <a:gd name="T11" fmla="*/ 2147483646 h 107"/>
                <a:gd name="T12" fmla="*/ 0 60000 65536"/>
                <a:gd name="T13" fmla="*/ 0 60000 65536"/>
                <a:gd name="T14" fmla="*/ 0 60000 65536"/>
                <a:gd name="T15" fmla="*/ 0 60000 65536"/>
                <a:gd name="T16" fmla="*/ 0 60000 65536"/>
                <a:gd name="T17" fmla="*/ 0 60000 65536"/>
                <a:gd name="T18" fmla="*/ 0 w 108"/>
                <a:gd name="T19" fmla="*/ 0 h 107"/>
                <a:gd name="T20" fmla="*/ 108 w 108"/>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08" h="107">
                  <a:moveTo>
                    <a:pt x="108" y="54"/>
                  </a:moveTo>
                  <a:cubicBezTo>
                    <a:pt x="108" y="54"/>
                    <a:pt x="82" y="107"/>
                    <a:pt x="0" y="107"/>
                  </a:cubicBezTo>
                  <a:cubicBezTo>
                    <a:pt x="0" y="107"/>
                    <a:pt x="16" y="101"/>
                    <a:pt x="16" y="54"/>
                  </a:cubicBezTo>
                  <a:cubicBezTo>
                    <a:pt x="16" y="53"/>
                    <a:pt x="16" y="53"/>
                    <a:pt x="16" y="53"/>
                  </a:cubicBezTo>
                  <a:cubicBezTo>
                    <a:pt x="16" y="6"/>
                    <a:pt x="0" y="0"/>
                    <a:pt x="0" y="0"/>
                  </a:cubicBezTo>
                  <a:cubicBezTo>
                    <a:pt x="82" y="0"/>
                    <a:pt x="108" y="54"/>
                    <a:pt x="108" y="54"/>
                  </a:cubicBezTo>
                  <a:close/>
                </a:path>
              </a:pathLst>
            </a:custGeom>
            <a:solidFill>
              <a:srgbClr val="FFFFFF"/>
            </a:solidFill>
            <a:ln w="15875">
              <a:solidFill>
                <a:srgbClr val="0078C1"/>
              </a:solidFill>
              <a:miter lim="800000"/>
              <a:headEnd/>
              <a:tailEnd/>
            </a:ln>
          </p:spPr>
          <p:txBody>
            <a:bodyPr/>
            <a:lstStyle/>
            <a:p>
              <a:endParaRPr lang="pt-BR"/>
            </a:p>
          </p:txBody>
        </p:sp>
        <p:sp>
          <p:nvSpPr>
            <p:cNvPr id="54311" name="Freeform 49">
              <a:extLst>
                <a:ext uri="{FF2B5EF4-FFF2-40B4-BE49-F238E27FC236}">
                  <a16:creationId xmlns:a16="http://schemas.microsoft.com/office/drawing/2014/main" id="{4F9C6633-1AF8-4688-B8F8-DFC640D99D1A}"/>
                </a:ext>
              </a:extLst>
            </p:cNvPr>
            <p:cNvSpPr>
              <a:spLocks/>
            </p:cNvSpPr>
            <p:nvPr/>
          </p:nvSpPr>
          <p:spPr bwMode="auto">
            <a:xfrm>
              <a:off x="2406" y="1600"/>
              <a:ext cx="54" cy="335"/>
            </a:xfrm>
            <a:custGeom>
              <a:avLst/>
              <a:gdLst>
                <a:gd name="T0" fmla="*/ 0 w 17"/>
                <a:gd name="T1" fmla="*/ 2147483646 h 107"/>
                <a:gd name="T2" fmla="*/ 2147483646 w 17"/>
                <a:gd name="T3" fmla="*/ 2147483646 h 107"/>
                <a:gd name="T4" fmla="*/ 2147483646 w 17"/>
                <a:gd name="T5" fmla="*/ 2147483646 h 107"/>
                <a:gd name="T6" fmla="*/ 0 w 17"/>
                <a:gd name="T7" fmla="*/ 0 h 107"/>
                <a:gd name="T8" fmla="*/ 0 60000 65536"/>
                <a:gd name="T9" fmla="*/ 0 60000 65536"/>
                <a:gd name="T10" fmla="*/ 0 60000 65536"/>
                <a:gd name="T11" fmla="*/ 0 60000 65536"/>
                <a:gd name="T12" fmla="*/ 0 w 17"/>
                <a:gd name="T13" fmla="*/ 0 h 107"/>
                <a:gd name="T14" fmla="*/ 17 w 17"/>
                <a:gd name="T15" fmla="*/ 107 h 107"/>
              </a:gdLst>
              <a:ahLst/>
              <a:cxnLst>
                <a:cxn ang="T8">
                  <a:pos x="T0" y="T1"/>
                </a:cxn>
                <a:cxn ang="T9">
                  <a:pos x="T2" y="T3"/>
                </a:cxn>
                <a:cxn ang="T10">
                  <a:pos x="T4" y="T5"/>
                </a:cxn>
                <a:cxn ang="T11">
                  <a:pos x="T6" y="T7"/>
                </a:cxn>
              </a:cxnLst>
              <a:rect l="T12" t="T13" r="T14" b="T15"/>
              <a:pathLst>
                <a:path w="17" h="107">
                  <a:moveTo>
                    <a:pt x="0" y="107"/>
                  </a:moveTo>
                  <a:cubicBezTo>
                    <a:pt x="0" y="107"/>
                    <a:pt x="17" y="101"/>
                    <a:pt x="17" y="54"/>
                  </a:cubicBezTo>
                  <a:cubicBezTo>
                    <a:pt x="17" y="53"/>
                    <a:pt x="17" y="53"/>
                    <a:pt x="17" y="53"/>
                  </a:cubicBezTo>
                  <a:cubicBezTo>
                    <a:pt x="17" y="6"/>
                    <a:pt x="0" y="0"/>
                    <a:pt x="0" y="0"/>
                  </a:cubicBezTo>
                </a:path>
              </a:pathLst>
            </a:custGeom>
            <a:noFill/>
            <a:ln w="15875">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54312" name="Oval 50">
              <a:extLst>
                <a:ext uri="{FF2B5EF4-FFF2-40B4-BE49-F238E27FC236}">
                  <a16:creationId xmlns:a16="http://schemas.microsoft.com/office/drawing/2014/main" id="{D17C1DBF-5A0F-422B-8A94-04765661232E}"/>
                </a:ext>
              </a:extLst>
            </p:cNvPr>
            <p:cNvSpPr>
              <a:spLocks noChangeArrowheads="1"/>
            </p:cNvSpPr>
            <p:nvPr/>
          </p:nvSpPr>
          <p:spPr bwMode="auto">
            <a:xfrm>
              <a:off x="2778" y="2138"/>
              <a:ext cx="47" cy="50"/>
            </a:xfrm>
            <a:prstGeom prst="ellipse">
              <a:avLst/>
            </a:prstGeom>
            <a:solidFill>
              <a:srgbClr val="FFFFFF"/>
            </a:solidFill>
            <a:ln w="11113">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54313" name="Freeform 51">
              <a:extLst>
                <a:ext uri="{FF2B5EF4-FFF2-40B4-BE49-F238E27FC236}">
                  <a16:creationId xmlns:a16="http://schemas.microsoft.com/office/drawing/2014/main" id="{B45EB6E3-80DB-44CE-AA01-A1BE3876F496}"/>
                </a:ext>
              </a:extLst>
            </p:cNvPr>
            <p:cNvSpPr>
              <a:spLocks/>
            </p:cNvSpPr>
            <p:nvPr/>
          </p:nvSpPr>
          <p:spPr bwMode="auto">
            <a:xfrm>
              <a:off x="2438" y="1994"/>
              <a:ext cx="337" cy="334"/>
            </a:xfrm>
            <a:custGeom>
              <a:avLst/>
              <a:gdLst>
                <a:gd name="T0" fmla="*/ 2147483646 w 108"/>
                <a:gd name="T1" fmla="*/ 2147483646 h 107"/>
                <a:gd name="T2" fmla="*/ 0 w 108"/>
                <a:gd name="T3" fmla="*/ 2147483646 h 107"/>
                <a:gd name="T4" fmla="*/ 2147483646 w 108"/>
                <a:gd name="T5" fmla="*/ 2147483646 h 107"/>
                <a:gd name="T6" fmla="*/ 2147483646 w 108"/>
                <a:gd name="T7" fmla="*/ 2147483646 h 107"/>
                <a:gd name="T8" fmla="*/ 0 w 108"/>
                <a:gd name="T9" fmla="*/ 0 h 107"/>
                <a:gd name="T10" fmla="*/ 2147483646 w 108"/>
                <a:gd name="T11" fmla="*/ 2147483646 h 107"/>
                <a:gd name="T12" fmla="*/ 0 60000 65536"/>
                <a:gd name="T13" fmla="*/ 0 60000 65536"/>
                <a:gd name="T14" fmla="*/ 0 60000 65536"/>
                <a:gd name="T15" fmla="*/ 0 60000 65536"/>
                <a:gd name="T16" fmla="*/ 0 60000 65536"/>
                <a:gd name="T17" fmla="*/ 0 60000 65536"/>
                <a:gd name="T18" fmla="*/ 0 w 108"/>
                <a:gd name="T19" fmla="*/ 0 h 107"/>
                <a:gd name="T20" fmla="*/ 108 w 108"/>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08" h="107">
                  <a:moveTo>
                    <a:pt x="108" y="54"/>
                  </a:moveTo>
                  <a:cubicBezTo>
                    <a:pt x="108" y="54"/>
                    <a:pt x="82" y="107"/>
                    <a:pt x="0" y="107"/>
                  </a:cubicBezTo>
                  <a:cubicBezTo>
                    <a:pt x="0" y="107"/>
                    <a:pt x="16" y="101"/>
                    <a:pt x="16" y="54"/>
                  </a:cubicBezTo>
                  <a:cubicBezTo>
                    <a:pt x="16" y="53"/>
                    <a:pt x="16" y="53"/>
                    <a:pt x="16" y="53"/>
                  </a:cubicBezTo>
                  <a:cubicBezTo>
                    <a:pt x="16" y="6"/>
                    <a:pt x="0" y="0"/>
                    <a:pt x="0" y="0"/>
                  </a:cubicBezTo>
                  <a:cubicBezTo>
                    <a:pt x="82" y="0"/>
                    <a:pt x="108" y="54"/>
                    <a:pt x="108" y="54"/>
                  </a:cubicBezTo>
                  <a:close/>
                </a:path>
              </a:pathLst>
            </a:custGeom>
            <a:solidFill>
              <a:srgbClr val="FFFFFF"/>
            </a:solidFill>
            <a:ln w="15875">
              <a:solidFill>
                <a:srgbClr val="0078C1"/>
              </a:solidFill>
              <a:miter lim="800000"/>
              <a:headEnd/>
              <a:tailEnd/>
            </a:ln>
          </p:spPr>
          <p:txBody>
            <a:bodyPr/>
            <a:lstStyle/>
            <a:p>
              <a:endParaRPr lang="pt-BR"/>
            </a:p>
          </p:txBody>
        </p:sp>
        <p:sp>
          <p:nvSpPr>
            <p:cNvPr id="54314" name="Freeform 52">
              <a:extLst>
                <a:ext uri="{FF2B5EF4-FFF2-40B4-BE49-F238E27FC236}">
                  <a16:creationId xmlns:a16="http://schemas.microsoft.com/office/drawing/2014/main" id="{5F753E05-7FD6-4F1E-95D8-5DF1C4897FDC}"/>
                </a:ext>
              </a:extLst>
            </p:cNvPr>
            <p:cNvSpPr>
              <a:spLocks/>
            </p:cNvSpPr>
            <p:nvPr/>
          </p:nvSpPr>
          <p:spPr bwMode="auto">
            <a:xfrm>
              <a:off x="2406" y="1994"/>
              <a:ext cx="54" cy="334"/>
            </a:xfrm>
            <a:custGeom>
              <a:avLst/>
              <a:gdLst>
                <a:gd name="T0" fmla="*/ 0 w 17"/>
                <a:gd name="T1" fmla="*/ 2147483646 h 107"/>
                <a:gd name="T2" fmla="*/ 2147483646 w 17"/>
                <a:gd name="T3" fmla="*/ 2147483646 h 107"/>
                <a:gd name="T4" fmla="*/ 2147483646 w 17"/>
                <a:gd name="T5" fmla="*/ 2147483646 h 107"/>
                <a:gd name="T6" fmla="*/ 0 w 17"/>
                <a:gd name="T7" fmla="*/ 0 h 107"/>
                <a:gd name="T8" fmla="*/ 0 60000 65536"/>
                <a:gd name="T9" fmla="*/ 0 60000 65536"/>
                <a:gd name="T10" fmla="*/ 0 60000 65536"/>
                <a:gd name="T11" fmla="*/ 0 60000 65536"/>
                <a:gd name="T12" fmla="*/ 0 w 17"/>
                <a:gd name="T13" fmla="*/ 0 h 107"/>
                <a:gd name="T14" fmla="*/ 17 w 17"/>
                <a:gd name="T15" fmla="*/ 107 h 107"/>
              </a:gdLst>
              <a:ahLst/>
              <a:cxnLst>
                <a:cxn ang="T8">
                  <a:pos x="T0" y="T1"/>
                </a:cxn>
                <a:cxn ang="T9">
                  <a:pos x="T2" y="T3"/>
                </a:cxn>
                <a:cxn ang="T10">
                  <a:pos x="T4" y="T5"/>
                </a:cxn>
                <a:cxn ang="T11">
                  <a:pos x="T6" y="T7"/>
                </a:cxn>
              </a:cxnLst>
              <a:rect l="T12" t="T13" r="T14" b="T15"/>
              <a:pathLst>
                <a:path w="17" h="107">
                  <a:moveTo>
                    <a:pt x="0" y="107"/>
                  </a:moveTo>
                  <a:cubicBezTo>
                    <a:pt x="0" y="107"/>
                    <a:pt x="17" y="101"/>
                    <a:pt x="17" y="54"/>
                  </a:cubicBezTo>
                  <a:cubicBezTo>
                    <a:pt x="17" y="53"/>
                    <a:pt x="17" y="53"/>
                    <a:pt x="17" y="53"/>
                  </a:cubicBezTo>
                  <a:cubicBezTo>
                    <a:pt x="17" y="6"/>
                    <a:pt x="0" y="0"/>
                    <a:pt x="0" y="0"/>
                  </a:cubicBezTo>
                </a:path>
              </a:pathLst>
            </a:custGeom>
            <a:noFill/>
            <a:ln w="15875">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54315" name="Oval 53">
              <a:extLst>
                <a:ext uri="{FF2B5EF4-FFF2-40B4-BE49-F238E27FC236}">
                  <a16:creationId xmlns:a16="http://schemas.microsoft.com/office/drawing/2014/main" id="{6094FD81-1CA2-41F1-99F5-6956E5707624}"/>
                </a:ext>
              </a:extLst>
            </p:cNvPr>
            <p:cNvSpPr>
              <a:spLocks noChangeArrowheads="1"/>
            </p:cNvSpPr>
            <p:nvPr/>
          </p:nvSpPr>
          <p:spPr bwMode="auto">
            <a:xfrm>
              <a:off x="2778" y="2531"/>
              <a:ext cx="47" cy="50"/>
            </a:xfrm>
            <a:prstGeom prst="ellipse">
              <a:avLst/>
            </a:prstGeom>
            <a:solidFill>
              <a:srgbClr val="FFFFFF"/>
            </a:solidFill>
            <a:ln w="11113">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54316" name="Freeform 54">
              <a:extLst>
                <a:ext uri="{FF2B5EF4-FFF2-40B4-BE49-F238E27FC236}">
                  <a16:creationId xmlns:a16="http://schemas.microsoft.com/office/drawing/2014/main" id="{921983D3-2A82-49CF-A9EE-73A1DB3DA1BE}"/>
                </a:ext>
              </a:extLst>
            </p:cNvPr>
            <p:cNvSpPr>
              <a:spLocks/>
            </p:cNvSpPr>
            <p:nvPr/>
          </p:nvSpPr>
          <p:spPr bwMode="auto">
            <a:xfrm>
              <a:off x="2438" y="2388"/>
              <a:ext cx="337" cy="334"/>
            </a:xfrm>
            <a:custGeom>
              <a:avLst/>
              <a:gdLst>
                <a:gd name="T0" fmla="*/ 2147483646 w 108"/>
                <a:gd name="T1" fmla="*/ 2147483646 h 107"/>
                <a:gd name="T2" fmla="*/ 0 w 108"/>
                <a:gd name="T3" fmla="*/ 2147483646 h 107"/>
                <a:gd name="T4" fmla="*/ 2147483646 w 108"/>
                <a:gd name="T5" fmla="*/ 2147483646 h 107"/>
                <a:gd name="T6" fmla="*/ 2147483646 w 108"/>
                <a:gd name="T7" fmla="*/ 2147483646 h 107"/>
                <a:gd name="T8" fmla="*/ 0 w 108"/>
                <a:gd name="T9" fmla="*/ 0 h 107"/>
                <a:gd name="T10" fmla="*/ 2147483646 w 108"/>
                <a:gd name="T11" fmla="*/ 2147483646 h 107"/>
                <a:gd name="T12" fmla="*/ 0 60000 65536"/>
                <a:gd name="T13" fmla="*/ 0 60000 65536"/>
                <a:gd name="T14" fmla="*/ 0 60000 65536"/>
                <a:gd name="T15" fmla="*/ 0 60000 65536"/>
                <a:gd name="T16" fmla="*/ 0 60000 65536"/>
                <a:gd name="T17" fmla="*/ 0 60000 65536"/>
                <a:gd name="T18" fmla="*/ 0 w 108"/>
                <a:gd name="T19" fmla="*/ 0 h 107"/>
                <a:gd name="T20" fmla="*/ 108 w 108"/>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08" h="107">
                  <a:moveTo>
                    <a:pt x="108" y="54"/>
                  </a:moveTo>
                  <a:cubicBezTo>
                    <a:pt x="108" y="54"/>
                    <a:pt x="82" y="107"/>
                    <a:pt x="0" y="107"/>
                  </a:cubicBezTo>
                  <a:cubicBezTo>
                    <a:pt x="0" y="107"/>
                    <a:pt x="16" y="101"/>
                    <a:pt x="16" y="54"/>
                  </a:cubicBezTo>
                  <a:cubicBezTo>
                    <a:pt x="16" y="53"/>
                    <a:pt x="16" y="53"/>
                    <a:pt x="16" y="53"/>
                  </a:cubicBezTo>
                  <a:cubicBezTo>
                    <a:pt x="16" y="6"/>
                    <a:pt x="0" y="0"/>
                    <a:pt x="0" y="0"/>
                  </a:cubicBezTo>
                  <a:cubicBezTo>
                    <a:pt x="82" y="0"/>
                    <a:pt x="108" y="54"/>
                    <a:pt x="108" y="54"/>
                  </a:cubicBezTo>
                  <a:close/>
                </a:path>
              </a:pathLst>
            </a:custGeom>
            <a:solidFill>
              <a:srgbClr val="FFFFFF"/>
            </a:solidFill>
            <a:ln w="15875">
              <a:solidFill>
                <a:srgbClr val="0078C1"/>
              </a:solidFill>
              <a:miter lim="800000"/>
              <a:headEnd/>
              <a:tailEnd/>
            </a:ln>
          </p:spPr>
          <p:txBody>
            <a:bodyPr/>
            <a:lstStyle/>
            <a:p>
              <a:endParaRPr lang="pt-BR"/>
            </a:p>
          </p:txBody>
        </p:sp>
        <p:sp>
          <p:nvSpPr>
            <p:cNvPr id="54317" name="Freeform 55">
              <a:extLst>
                <a:ext uri="{FF2B5EF4-FFF2-40B4-BE49-F238E27FC236}">
                  <a16:creationId xmlns:a16="http://schemas.microsoft.com/office/drawing/2014/main" id="{0803D0AF-815C-4ED6-965F-E8014A0DF15E}"/>
                </a:ext>
              </a:extLst>
            </p:cNvPr>
            <p:cNvSpPr>
              <a:spLocks/>
            </p:cNvSpPr>
            <p:nvPr/>
          </p:nvSpPr>
          <p:spPr bwMode="auto">
            <a:xfrm>
              <a:off x="2406" y="2388"/>
              <a:ext cx="54" cy="334"/>
            </a:xfrm>
            <a:custGeom>
              <a:avLst/>
              <a:gdLst>
                <a:gd name="T0" fmla="*/ 0 w 17"/>
                <a:gd name="T1" fmla="*/ 2147483646 h 107"/>
                <a:gd name="T2" fmla="*/ 2147483646 w 17"/>
                <a:gd name="T3" fmla="*/ 2147483646 h 107"/>
                <a:gd name="T4" fmla="*/ 2147483646 w 17"/>
                <a:gd name="T5" fmla="*/ 2147483646 h 107"/>
                <a:gd name="T6" fmla="*/ 0 w 17"/>
                <a:gd name="T7" fmla="*/ 0 h 107"/>
                <a:gd name="T8" fmla="*/ 0 60000 65536"/>
                <a:gd name="T9" fmla="*/ 0 60000 65536"/>
                <a:gd name="T10" fmla="*/ 0 60000 65536"/>
                <a:gd name="T11" fmla="*/ 0 60000 65536"/>
                <a:gd name="T12" fmla="*/ 0 w 17"/>
                <a:gd name="T13" fmla="*/ 0 h 107"/>
                <a:gd name="T14" fmla="*/ 17 w 17"/>
                <a:gd name="T15" fmla="*/ 107 h 107"/>
              </a:gdLst>
              <a:ahLst/>
              <a:cxnLst>
                <a:cxn ang="T8">
                  <a:pos x="T0" y="T1"/>
                </a:cxn>
                <a:cxn ang="T9">
                  <a:pos x="T2" y="T3"/>
                </a:cxn>
                <a:cxn ang="T10">
                  <a:pos x="T4" y="T5"/>
                </a:cxn>
                <a:cxn ang="T11">
                  <a:pos x="T6" y="T7"/>
                </a:cxn>
              </a:cxnLst>
              <a:rect l="T12" t="T13" r="T14" b="T15"/>
              <a:pathLst>
                <a:path w="17" h="107">
                  <a:moveTo>
                    <a:pt x="0" y="107"/>
                  </a:moveTo>
                  <a:cubicBezTo>
                    <a:pt x="0" y="107"/>
                    <a:pt x="17" y="101"/>
                    <a:pt x="17" y="54"/>
                  </a:cubicBezTo>
                  <a:cubicBezTo>
                    <a:pt x="17" y="53"/>
                    <a:pt x="17" y="53"/>
                    <a:pt x="17" y="53"/>
                  </a:cubicBezTo>
                  <a:cubicBezTo>
                    <a:pt x="17" y="6"/>
                    <a:pt x="0" y="0"/>
                    <a:pt x="0" y="0"/>
                  </a:cubicBezTo>
                </a:path>
              </a:pathLst>
            </a:custGeom>
            <a:noFill/>
            <a:ln w="15875">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54318" name="Rectangle 56">
              <a:extLst>
                <a:ext uri="{FF2B5EF4-FFF2-40B4-BE49-F238E27FC236}">
                  <a16:creationId xmlns:a16="http://schemas.microsoft.com/office/drawing/2014/main" id="{EFCE8673-5F50-48F2-8AD3-F45DEDC90065}"/>
                </a:ext>
              </a:extLst>
            </p:cNvPr>
            <p:cNvSpPr>
              <a:spLocks noChangeArrowheads="1"/>
            </p:cNvSpPr>
            <p:nvPr/>
          </p:nvSpPr>
          <p:spPr bwMode="auto">
            <a:xfrm>
              <a:off x="2233" y="1637"/>
              <a:ext cx="9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a0</a:t>
              </a:r>
              <a:endParaRPr lang="en-US" altLang="en-US">
                <a:latin typeface="Times New Roman" panose="02020603050405020304" pitchFamily="18" charset="0"/>
              </a:endParaRPr>
            </a:p>
          </p:txBody>
        </p:sp>
        <p:sp>
          <p:nvSpPr>
            <p:cNvPr id="54319" name="Rectangle 57">
              <a:extLst>
                <a:ext uri="{FF2B5EF4-FFF2-40B4-BE49-F238E27FC236}">
                  <a16:creationId xmlns:a16="http://schemas.microsoft.com/office/drawing/2014/main" id="{7698A30F-16A1-4D6D-A7D9-70F1F48E09A4}"/>
                </a:ext>
              </a:extLst>
            </p:cNvPr>
            <p:cNvSpPr>
              <a:spLocks noChangeArrowheads="1"/>
            </p:cNvSpPr>
            <p:nvPr/>
          </p:nvSpPr>
          <p:spPr bwMode="auto">
            <a:xfrm>
              <a:off x="2225" y="1781"/>
              <a:ext cx="10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b0</a:t>
              </a:r>
              <a:endParaRPr lang="en-US" altLang="en-US">
                <a:latin typeface="Times New Roman" panose="02020603050405020304" pitchFamily="18" charset="0"/>
              </a:endParaRPr>
            </a:p>
          </p:txBody>
        </p:sp>
        <p:sp>
          <p:nvSpPr>
            <p:cNvPr id="54320" name="Rectangle 58">
              <a:extLst>
                <a:ext uri="{FF2B5EF4-FFF2-40B4-BE49-F238E27FC236}">
                  <a16:creationId xmlns:a16="http://schemas.microsoft.com/office/drawing/2014/main" id="{DB98D253-C422-4C34-9039-6A202364AA27}"/>
                </a:ext>
              </a:extLst>
            </p:cNvPr>
            <p:cNvSpPr>
              <a:spLocks noChangeArrowheads="1"/>
            </p:cNvSpPr>
            <p:nvPr/>
          </p:nvSpPr>
          <p:spPr bwMode="auto">
            <a:xfrm>
              <a:off x="2233" y="2028"/>
              <a:ext cx="9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a1</a:t>
              </a:r>
              <a:endParaRPr lang="en-US" altLang="en-US">
                <a:latin typeface="Times New Roman" panose="02020603050405020304" pitchFamily="18" charset="0"/>
              </a:endParaRPr>
            </a:p>
          </p:txBody>
        </p:sp>
        <p:sp>
          <p:nvSpPr>
            <p:cNvPr id="54321" name="Rectangle 59">
              <a:extLst>
                <a:ext uri="{FF2B5EF4-FFF2-40B4-BE49-F238E27FC236}">
                  <a16:creationId xmlns:a16="http://schemas.microsoft.com/office/drawing/2014/main" id="{F9BED214-6D22-4960-9D9B-462513D79CFC}"/>
                </a:ext>
              </a:extLst>
            </p:cNvPr>
            <p:cNvSpPr>
              <a:spLocks noChangeArrowheads="1"/>
            </p:cNvSpPr>
            <p:nvPr/>
          </p:nvSpPr>
          <p:spPr bwMode="auto">
            <a:xfrm>
              <a:off x="2225" y="2173"/>
              <a:ext cx="10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b1</a:t>
              </a:r>
              <a:endParaRPr lang="en-US" altLang="en-US">
                <a:latin typeface="Times New Roman" panose="02020603050405020304" pitchFamily="18" charset="0"/>
              </a:endParaRPr>
            </a:p>
          </p:txBody>
        </p:sp>
        <p:sp>
          <p:nvSpPr>
            <p:cNvPr id="54322" name="Rectangle 60">
              <a:extLst>
                <a:ext uri="{FF2B5EF4-FFF2-40B4-BE49-F238E27FC236}">
                  <a16:creationId xmlns:a16="http://schemas.microsoft.com/office/drawing/2014/main" id="{05E4E55B-EEB5-4500-B880-3EED2E1A94FA}"/>
                </a:ext>
              </a:extLst>
            </p:cNvPr>
            <p:cNvSpPr>
              <a:spLocks noChangeArrowheads="1"/>
            </p:cNvSpPr>
            <p:nvPr/>
          </p:nvSpPr>
          <p:spPr bwMode="auto">
            <a:xfrm>
              <a:off x="2233" y="2423"/>
              <a:ext cx="9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a2</a:t>
              </a:r>
              <a:endParaRPr lang="en-US" altLang="en-US">
                <a:latin typeface="Times New Roman" panose="02020603050405020304" pitchFamily="18" charset="0"/>
              </a:endParaRPr>
            </a:p>
          </p:txBody>
        </p:sp>
        <p:sp>
          <p:nvSpPr>
            <p:cNvPr id="54323" name="Rectangle 61">
              <a:extLst>
                <a:ext uri="{FF2B5EF4-FFF2-40B4-BE49-F238E27FC236}">
                  <a16:creationId xmlns:a16="http://schemas.microsoft.com/office/drawing/2014/main" id="{DFC84B2B-DE8F-4B29-9C76-A375924E3C15}"/>
                </a:ext>
              </a:extLst>
            </p:cNvPr>
            <p:cNvSpPr>
              <a:spLocks noChangeArrowheads="1"/>
            </p:cNvSpPr>
            <p:nvPr/>
          </p:nvSpPr>
          <p:spPr bwMode="auto">
            <a:xfrm>
              <a:off x="2225" y="2565"/>
              <a:ext cx="10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b2</a:t>
              </a:r>
              <a:endParaRPr lang="en-US" altLang="en-US">
                <a:latin typeface="Times New Roman" panose="02020603050405020304" pitchFamily="18" charset="0"/>
              </a:endParaRPr>
            </a:p>
          </p:txBody>
        </p:sp>
        <p:sp>
          <p:nvSpPr>
            <p:cNvPr id="54324" name="Rectangle 62">
              <a:extLst>
                <a:ext uri="{FF2B5EF4-FFF2-40B4-BE49-F238E27FC236}">
                  <a16:creationId xmlns:a16="http://schemas.microsoft.com/office/drawing/2014/main" id="{DB004A14-F5C8-467D-A66B-061F60F8C721}"/>
                </a:ext>
              </a:extLst>
            </p:cNvPr>
            <p:cNvSpPr>
              <a:spLocks noChangeArrowheads="1"/>
            </p:cNvSpPr>
            <p:nvPr/>
          </p:nvSpPr>
          <p:spPr bwMode="auto">
            <a:xfrm>
              <a:off x="3370" y="2038"/>
              <a:ext cx="20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A=B</a:t>
              </a:r>
              <a:endParaRPr lang="en-US" altLang="en-US">
                <a:latin typeface="Times New Roman" panose="02020603050405020304" pitchFamily="18" charset="0"/>
              </a:endParaRPr>
            </a:p>
          </p:txBody>
        </p:sp>
      </p:grpSp>
      <p:cxnSp>
        <p:nvCxnSpPr>
          <p:cNvPr id="3" name="Conector de Seta Reta 2">
            <a:extLst>
              <a:ext uri="{FF2B5EF4-FFF2-40B4-BE49-F238E27FC236}">
                <a16:creationId xmlns:a16="http://schemas.microsoft.com/office/drawing/2014/main" id="{A377CDDE-A058-45CD-91B4-7C598C9B7414}"/>
              </a:ext>
            </a:extLst>
          </p:cNvPr>
          <p:cNvCxnSpPr>
            <a:cxnSpLocks/>
          </p:cNvCxnSpPr>
          <p:nvPr/>
        </p:nvCxnSpPr>
        <p:spPr>
          <a:xfrm>
            <a:off x="2743200" y="3359151"/>
            <a:ext cx="3784600" cy="5667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ector de Seta Reta 5">
            <a:extLst>
              <a:ext uri="{FF2B5EF4-FFF2-40B4-BE49-F238E27FC236}">
                <a16:creationId xmlns:a16="http://schemas.microsoft.com/office/drawing/2014/main" id="{D92FDA26-CF4F-45EB-B29E-BD1C35AB06B8}"/>
              </a:ext>
            </a:extLst>
          </p:cNvPr>
          <p:cNvCxnSpPr>
            <a:cxnSpLocks/>
          </p:cNvCxnSpPr>
          <p:nvPr/>
        </p:nvCxnSpPr>
        <p:spPr>
          <a:xfrm>
            <a:off x="3581400" y="2362200"/>
            <a:ext cx="3754438" cy="333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Conector de Seta Reta 64">
            <a:extLst>
              <a:ext uri="{FF2B5EF4-FFF2-40B4-BE49-F238E27FC236}">
                <a16:creationId xmlns:a16="http://schemas.microsoft.com/office/drawing/2014/main" id="{E77DCF15-A7F1-470D-92BA-C4A0D2728782}"/>
              </a:ext>
            </a:extLst>
          </p:cNvPr>
          <p:cNvCxnSpPr>
            <a:cxnSpLocks/>
          </p:cNvCxnSpPr>
          <p:nvPr/>
        </p:nvCxnSpPr>
        <p:spPr>
          <a:xfrm flipV="1">
            <a:off x="2057400" y="1692275"/>
            <a:ext cx="4038600" cy="238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a:extLst>
              <a:ext uri="{FF2B5EF4-FFF2-40B4-BE49-F238E27FC236}">
                <a16:creationId xmlns:a16="http://schemas.microsoft.com/office/drawing/2014/main" id="{596002EB-E816-477B-9338-4B33AB3107D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4D17B2DB-4806-42EC-A59C-64B6F808023B}" type="slidenum">
              <a:rPr lang="en-US" altLang="en-US" sz="1400" smtClean="0">
                <a:latin typeface="Times New Roman" panose="02020603050405020304" pitchFamily="18" charset="0"/>
              </a:rPr>
              <a:pPr>
                <a:spcBef>
                  <a:spcPct val="0"/>
                </a:spcBef>
                <a:buFontTx/>
                <a:buNone/>
              </a:pPr>
              <a:t>27</a:t>
            </a:fld>
            <a:endParaRPr lang="en-US" altLang="en-US" sz="1400">
              <a:latin typeface="Times New Roman" panose="02020603050405020304" pitchFamily="18" charset="0"/>
            </a:endParaRPr>
          </a:p>
        </p:txBody>
      </p:sp>
      <p:sp>
        <p:nvSpPr>
          <p:cNvPr id="56323" name="Rectangle 2">
            <a:extLst>
              <a:ext uri="{FF2B5EF4-FFF2-40B4-BE49-F238E27FC236}">
                <a16:creationId xmlns:a16="http://schemas.microsoft.com/office/drawing/2014/main" id="{59661D66-09EB-466A-ADEB-AD8916B4DBD5}"/>
              </a:ext>
            </a:extLst>
          </p:cNvPr>
          <p:cNvSpPr>
            <a:spLocks noGrp="1" noChangeArrowheads="1"/>
          </p:cNvSpPr>
          <p:nvPr>
            <p:ph type="title"/>
          </p:nvPr>
        </p:nvSpPr>
        <p:spPr/>
        <p:txBody>
          <a:bodyPr/>
          <a:lstStyle/>
          <a:p>
            <a:pPr eaLnBrk="1" hangingPunct="1"/>
            <a:r>
              <a:rPr lang="pt-BR" altLang="en-US"/>
              <a:t>Suficiência de NAND e de NOR</a:t>
            </a:r>
          </a:p>
        </p:txBody>
      </p:sp>
      <p:sp>
        <p:nvSpPr>
          <p:cNvPr id="56324" name="Rectangle 3">
            <a:extLst>
              <a:ext uri="{FF2B5EF4-FFF2-40B4-BE49-F238E27FC236}">
                <a16:creationId xmlns:a16="http://schemas.microsoft.com/office/drawing/2014/main" id="{A01E4D92-95AA-42B0-9483-378ED8C583DA}"/>
              </a:ext>
            </a:extLst>
          </p:cNvPr>
          <p:cNvSpPr>
            <a:spLocks noGrp="1" noChangeArrowheads="1"/>
          </p:cNvSpPr>
          <p:nvPr>
            <p:ph type="body" idx="1"/>
          </p:nvPr>
        </p:nvSpPr>
        <p:spPr/>
        <p:txBody>
          <a:bodyPr/>
          <a:lstStyle/>
          <a:p>
            <a:pPr eaLnBrk="1" hangingPunct="1"/>
            <a:r>
              <a:rPr lang="pt-BR" altLang="en-US" dirty="0"/>
              <a:t>Qualquer função Booleana pode ser implementada </a:t>
            </a:r>
            <a:r>
              <a:rPr lang="pt-BR" altLang="en-US" i="1" dirty="0"/>
              <a:t>usando apenas portas NAND. </a:t>
            </a:r>
            <a:r>
              <a:rPr lang="pt-BR" altLang="en-US" dirty="0"/>
              <a:t>Porque?</a:t>
            </a:r>
          </a:p>
          <a:p>
            <a:pPr lvl="1" eaLnBrk="1" hangingPunct="1"/>
            <a:r>
              <a:rPr lang="pt-BR" altLang="en-US" dirty="0"/>
              <a:t>Preciso de AND, OR e NOT</a:t>
            </a:r>
          </a:p>
          <a:p>
            <a:pPr lvl="2" eaLnBrk="1" hangingPunct="1"/>
            <a:r>
              <a:rPr lang="pt-BR" altLang="en-US" sz="1800" dirty="0"/>
              <a:t>NOT: NAND com 2 entradas ligadas entre si</a:t>
            </a:r>
          </a:p>
          <a:p>
            <a:pPr lvl="2" eaLnBrk="1" hangingPunct="1"/>
            <a:r>
              <a:rPr lang="pt-BR" altLang="en-US" sz="1800" dirty="0"/>
              <a:t>AND: NAND seguida de NOT</a:t>
            </a:r>
          </a:p>
          <a:p>
            <a:pPr lvl="2" eaLnBrk="1" hangingPunct="1"/>
            <a:r>
              <a:rPr lang="pt-BR" altLang="en-US" sz="1800" dirty="0"/>
              <a:t>OR: NAND precedida por </a:t>
            </a:r>
            <a:r>
              <a:rPr lang="pt-BR" altLang="en-US" sz="1800" dirty="0" err="1"/>
              <a:t>NOTs</a:t>
            </a:r>
            <a:endParaRPr lang="pt-BR" altLang="en-US" sz="1800" dirty="0"/>
          </a:p>
          <a:p>
            <a:pPr eaLnBrk="1" hangingPunct="1"/>
            <a:endParaRPr lang="pt-BR" altLang="en-US" dirty="0"/>
          </a:p>
          <a:p>
            <a:pPr eaLnBrk="1" hangingPunct="1"/>
            <a:r>
              <a:rPr lang="pt-BR" altLang="en-US" dirty="0"/>
              <a:t>A mesma afirmativa </a:t>
            </a:r>
            <a:r>
              <a:rPr lang="pt-BR" altLang="en-US" b="1" dirty="0"/>
              <a:t>vale</a:t>
            </a:r>
            <a:r>
              <a:rPr lang="pt-BR" altLang="en-US" dirty="0"/>
              <a:t> para a porta NOR</a:t>
            </a:r>
          </a:p>
          <a:p>
            <a:pPr eaLnBrk="1" hangingPunct="1"/>
            <a:endParaRPr lang="pt-BR" altLang="en-US" dirty="0"/>
          </a:p>
          <a:p>
            <a:pPr eaLnBrk="1" hangingPunct="1"/>
            <a:r>
              <a:rPr lang="pt-BR" altLang="en-US" dirty="0"/>
              <a:t>O mesmo </a:t>
            </a:r>
            <a:r>
              <a:rPr lang="pt-BR" altLang="en-US" b="1" dirty="0"/>
              <a:t>não vale </a:t>
            </a:r>
            <a:r>
              <a:rPr lang="pt-BR" altLang="en-US" dirty="0"/>
              <a:t>para AND ou OR, ou NOT…</a:t>
            </a:r>
          </a:p>
        </p:txBody>
      </p:sp>
      <p:sp>
        <p:nvSpPr>
          <p:cNvPr id="56325" name="Freeform 16">
            <a:extLst>
              <a:ext uri="{FF2B5EF4-FFF2-40B4-BE49-F238E27FC236}">
                <a16:creationId xmlns:a16="http://schemas.microsoft.com/office/drawing/2014/main" id="{116062FA-EBD6-4911-ABC7-41CCC3B4BA0F}"/>
              </a:ext>
            </a:extLst>
          </p:cNvPr>
          <p:cNvSpPr>
            <a:spLocks/>
          </p:cNvSpPr>
          <p:nvPr/>
        </p:nvSpPr>
        <p:spPr bwMode="auto">
          <a:xfrm>
            <a:off x="7232650" y="3556000"/>
            <a:ext cx="317500" cy="273050"/>
          </a:xfrm>
          <a:custGeom>
            <a:avLst/>
            <a:gdLst>
              <a:gd name="T0" fmla="*/ 2147483646 w 200"/>
              <a:gd name="T1" fmla="*/ 2147483646 h 172"/>
              <a:gd name="T2" fmla="*/ 2147483646 w 200"/>
              <a:gd name="T3" fmla="*/ 0 h 172"/>
              <a:gd name="T4" fmla="*/ 2147483646 w 200"/>
              <a:gd name="T5" fmla="*/ 2147483646 h 172"/>
              <a:gd name="T6" fmla="*/ 0 w 200"/>
              <a:gd name="T7" fmla="*/ 2147483646 h 172"/>
              <a:gd name="T8" fmla="*/ 0 w 200"/>
              <a:gd name="T9" fmla="*/ 2147483646 h 172"/>
              <a:gd name="T10" fmla="*/ 2147483646 w 200"/>
              <a:gd name="T11" fmla="*/ 2147483646 h 172"/>
              <a:gd name="T12" fmla="*/ 2147483646 w 200"/>
              <a:gd name="T13" fmla="*/ 2147483646 h 172"/>
              <a:gd name="T14" fmla="*/ 2147483646 w 200"/>
              <a:gd name="T15" fmla="*/ 2147483646 h 172"/>
              <a:gd name="T16" fmla="*/ 0 60000 65536"/>
              <a:gd name="T17" fmla="*/ 0 60000 65536"/>
              <a:gd name="T18" fmla="*/ 0 60000 65536"/>
              <a:gd name="T19" fmla="*/ 0 60000 65536"/>
              <a:gd name="T20" fmla="*/ 0 60000 65536"/>
              <a:gd name="T21" fmla="*/ 0 60000 65536"/>
              <a:gd name="T22" fmla="*/ 0 60000 65536"/>
              <a:gd name="T23" fmla="*/ 0 60000 65536"/>
              <a:gd name="T24" fmla="*/ 0 w 200"/>
              <a:gd name="T25" fmla="*/ 0 h 172"/>
              <a:gd name="T26" fmla="*/ 200 w 200"/>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 h="172">
                <a:moveTo>
                  <a:pt x="200" y="84"/>
                </a:moveTo>
                <a:lnTo>
                  <a:pt x="87" y="0"/>
                </a:lnTo>
                <a:lnTo>
                  <a:pt x="87" y="47"/>
                </a:lnTo>
                <a:lnTo>
                  <a:pt x="0" y="47"/>
                </a:lnTo>
                <a:lnTo>
                  <a:pt x="0" y="125"/>
                </a:lnTo>
                <a:lnTo>
                  <a:pt x="87" y="125"/>
                </a:lnTo>
                <a:lnTo>
                  <a:pt x="87" y="172"/>
                </a:lnTo>
                <a:lnTo>
                  <a:pt x="200" y="84"/>
                </a:lnTo>
                <a:close/>
              </a:path>
            </a:pathLst>
          </a:custGeom>
          <a:solidFill>
            <a:srgbClr val="0078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nvGrpSpPr>
          <p:cNvPr id="56326" name="Agrupar 4">
            <a:extLst>
              <a:ext uri="{FF2B5EF4-FFF2-40B4-BE49-F238E27FC236}">
                <a16:creationId xmlns:a16="http://schemas.microsoft.com/office/drawing/2014/main" id="{19605AA7-E3D4-4D3A-AC37-4ECA7D481607}"/>
              </a:ext>
            </a:extLst>
          </p:cNvPr>
          <p:cNvGrpSpPr>
            <a:grpSpLocks/>
          </p:cNvGrpSpPr>
          <p:nvPr/>
        </p:nvGrpSpPr>
        <p:grpSpPr bwMode="auto">
          <a:xfrm>
            <a:off x="6542088" y="2895600"/>
            <a:ext cx="1082675" cy="536575"/>
            <a:chOff x="6542088" y="2895600"/>
            <a:chExt cx="1082675" cy="536575"/>
          </a:xfrm>
        </p:grpSpPr>
        <p:sp>
          <p:nvSpPr>
            <p:cNvPr id="56332" name="Freeform 9">
              <a:extLst>
                <a:ext uri="{FF2B5EF4-FFF2-40B4-BE49-F238E27FC236}">
                  <a16:creationId xmlns:a16="http://schemas.microsoft.com/office/drawing/2014/main" id="{9060AF57-E097-4829-A1B2-ED050575926A}"/>
                </a:ext>
              </a:extLst>
            </p:cNvPr>
            <p:cNvSpPr>
              <a:spLocks/>
            </p:cNvSpPr>
            <p:nvPr/>
          </p:nvSpPr>
          <p:spPr bwMode="auto">
            <a:xfrm>
              <a:off x="6780213" y="2895600"/>
              <a:ext cx="606425" cy="536575"/>
            </a:xfrm>
            <a:custGeom>
              <a:avLst/>
              <a:gdLst>
                <a:gd name="T0" fmla="*/ 0 w 122"/>
                <a:gd name="T1" fmla="*/ 2147483646 h 108"/>
                <a:gd name="T2" fmla="*/ 2147483646 w 122"/>
                <a:gd name="T3" fmla="*/ 2147483646 h 108"/>
                <a:gd name="T4" fmla="*/ 2147483646 w 122"/>
                <a:gd name="T5" fmla="*/ 2147483646 h 108"/>
                <a:gd name="T6" fmla="*/ 2147483646 w 122"/>
                <a:gd name="T7" fmla="*/ 0 h 108"/>
                <a:gd name="T8" fmla="*/ 0 w 122"/>
                <a:gd name="T9" fmla="*/ 0 h 108"/>
                <a:gd name="T10" fmla="*/ 0 w 122"/>
                <a:gd name="T11" fmla="*/ 2147483646 h 108"/>
                <a:gd name="T12" fmla="*/ 0 60000 65536"/>
                <a:gd name="T13" fmla="*/ 0 60000 65536"/>
                <a:gd name="T14" fmla="*/ 0 60000 65536"/>
                <a:gd name="T15" fmla="*/ 0 60000 65536"/>
                <a:gd name="T16" fmla="*/ 0 60000 65536"/>
                <a:gd name="T17" fmla="*/ 0 60000 65536"/>
                <a:gd name="T18" fmla="*/ 0 w 122"/>
                <a:gd name="T19" fmla="*/ 0 h 108"/>
                <a:gd name="T20" fmla="*/ 122 w 122"/>
                <a:gd name="T21" fmla="*/ 108 h 108"/>
              </a:gdLst>
              <a:ahLst/>
              <a:cxnLst>
                <a:cxn ang="T12">
                  <a:pos x="T0" y="T1"/>
                </a:cxn>
                <a:cxn ang="T13">
                  <a:pos x="T2" y="T3"/>
                </a:cxn>
                <a:cxn ang="T14">
                  <a:pos x="T4" y="T5"/>
                </a:cxn>
                <a:cxn ang="T15">
                  <a:pos x="T6" y="T7"/>
                </a:cxn>
                <a:cxn ang="T16">
                  <a:pos x="T8" y="T9"/>
                </a:cxn>
                <a:cxn ang="T17">
                  <a:pos x="T10" y="T11"/>
                </a:cxn>
              </a:cxnLst>
              <a:rect l="T18" t="T19" r="T20" b="T21"/>
              <a:pathLst>
                <a:path w="122" h="108">
                  <a:moveTo>
                    <a:pt x="0" y="108"/>
                  </a:moveTo>
                  <a:cubicBezTo>
                    <a:pt x="69" y="108"/>
                    <a:pt x="69" y="108"/>
                    <a:pt x="69" y="108"/>
                  </a:cubicBezTo>
                  <a:cubicBezTo>
                    <a:pt x="98" y="108"/>
                    <a:pt x="122" y="84"/>
                    <a:pt x="122" y="54"/>
                  </a:cubicBezTo>
                  <a:cubicBezTo>
                    <a:pt x="122" y="24"/>
                    <a:pt x="98" y="0"/>
                    <a:pt x="69" y="0"/>
                  </a:cubicBezTo>
                  <a:cubicBezTo>
                    <a:pt x="0" y="0"/>
                    <a:pt x="0" y="0"/>
                    <a:pt x="0" y="0"/>
                  </a:cubicBezTo>
                  <a:lnTo>
                    <a:pt x="0" y="108"/>
                  </a:lnTo>
                  <a:close/>
                </a:path>
              </a:pathLst>
            </a:custGeom>
            <a:solidFill>
              <a:srgbClr val="FFFFFF"/>
            </a:solidFill>
            <a:ln w="15875">
              <a:solidFill>
                <a:srgbClr val="0078C1"/>
              </a:solidFill>
              <a:miter lim="800000"/>
              <a:headEnd/>
              <a:tailEnd/>
            </a:ln>
          </p:spPr>
          <p:txBody>
            <a:bodyPr/>
            <a:lstStyle/>
            <a:p>
              <a:endParaRPr lang="pt-BR"/>
            </a:p>
          </p:txBody>
        </p:sp>
        <p:sp>
          <p:nvSpPr>
            <p:cNvPr id="56333" name="Oval 13">
              <a:extLst>
                <a:ext uri="{FF2B5EF4-FFF2-40B4-BE49-F238E27FC236}">
                  <a16:creationId xmlns:a16="http://schemas.microsoft.com/office/drawing/2014/main" id="{C0E6EF3D-F219-4C02-B6A7-D7153ADC9E7C}"/>
                </a:ext>
              </a:extLst>
            </p:cNvPr>
            <p:cNvSpPr>
              <a:spLocks noChangeArrowheads="1"/>
            </p:cNvSpPr>
            <p:nvPr/>
          </p:nvSpPr>
          <p:spPr bwMode="auto">
            <a:xfrm>
              <a:off x="7391400" y="3128963"/>
              <a:ext cx="74613" cy="74612"/>
            </a:xfrm>
            <a:prstGeom prst="ellipse">
              <a:avLst/>
            </a:prstGeom>
            <a:solidFill>
              <a:srgbClr val="FFFFFF"/>
            </a:solidFill>
            <a:ln w="11113">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56334" name="Oval 14">
              <a:extLst>
                <a:ext uri="{FF2B5EF4-FFF2-40B4-BE49-F238E27FC236}">
                  <a16:creationId xmlns:a16="http://schemas.microsoft.com/office/drawing/2014/main" id="{B54A2E1B-6FB5-4ECA-9468-9E3F23E77595}"/>
                </a:ext>
              </a:extLst>
            </p:cNvPr>
            <p:cNvSpPr>
              <a:spLocks noChangeArrowheads="1"/>
            </p:cNvSpPr>
            <p:nvPr/>
          </p:nvSpPr>
          <p:spPr bwMode="auto">
            <a:xfrm>
              <a:off x="6700838" y="3262313"/>
              <a:ext cx="74612" cy="74612"/>
            </a:xfrm>
            <a:prstGeom prst="ellipse">
              <a:avLst/>
            </a:prstGeom>
            <a:solidFill>
              <a:srgbClr val="FFFFFF"/>
            </a:solidFill>
            <a:ln w="11113">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56335" name="Oval 15">
              <a:extLst>
                <a:ext uri="{FF2B5EF4-FFF2-40B4-BE49-F238E27FC236}">
                  <a16:creationId xmlns:a16="http://schemas.microsoft.com/office/drawing/2014/main" id="{33880E70-4197-4922-8189-1643EFD91AB8}"/>
                </a:ext>
              </a:extLst>
            </p:cNvPr>
            <p:cNvSpPr>
              <a:spLocks noChangeArrowheads="1"/>
            </p:cNvSpPr>
            <p:nvPr/>
          </p:nvSpPr>
          <p:spPr bwMode="auto">
            <a:xfrm>
              <a:off x="6700838" y="2995613"/>
              <a:ext cx="74612" cy="73025"/>
            </a:xfrm>
            <a:prstGeom prst="ellipse">
              <a:avLst/>
            </a:prstGeom>
            <a:solidFill>
              <a:srgbClr val="FFFFFF"/>
            </a:solidFill>
            <a:ln w="11113">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cxnSp>
          <p:nvCxnSpPr>
            <p:cNvPr id="56336" name="Conector reto 2">
              <a:extLst>
                <a:ext uri="{FF2B5EF4-FFF2-40B4-BE49-F238E27FC236}">
                  <a16:creationId xmlns:a16="http://schemas.microsoft.com/office/drawing/2014/main" id="{4DDAF846-8C81-49F0-B154-7245A29FE590}"/>
                </a:ext>
              </a:extLst>
            </p:cNvPr>
            <p:cNvCxnSpPr>
              <a:cxnSpLocks noChangeShapeType="1"/>
            </p:cNvCxnSpPr>
            <p:nvPr/>
          </p:nvCxnSpPr>
          <p:spPr bwMode="auto">
            <a:xfrm>
              <a:off x="7466013" y="3165475"/>
              <a:ext cx="158750" cy="0"/>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cxnSp>
        <p:cxnSp>
          <p:nvCxnSpPr>
            <p:cNvPr id="56337" name="Conector reto 18">
              <a:extLst>
                <a:ext uri="{FF2B5EF4-FFF2-40B4-BE49-F238E27FC236}">
                  <a16:creationId xmlns:a16="http://schemas.microsoft.com/office/drawing/2014/main" id="{81642BA7-A862-479D-9AD6-48081E890DB3}"/>
                </a:ext>
              </a:extLst>
            </p:cNvPr>
            <p:cNvCxnSpPr>
              <a:cxnSpLocks noChangeShapeType="1"/>
            </p:cNvCxnSpPr>
            <p:nvPr/>
          </p:nvCxnSpPr>
          <p:spPr bwMode="auto">
            <a:xfrm>
              <a:off x="6542088" y="3298825"/>
              <a:ext cx="158750" cy="0"/>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cxnSp>
        <p:cxnSp>
          <p:nvCxnSpPr>
            <p:cNvPr id="56338" name="Conector reto 19">
              <a:extLst>
                <a:ext uri="{FF2B5EF4-FFF2-40B4-BE49-F238E27FC236}">
                  <a16:creationId xmlns:a16="http://schemas.microsoft.com/office/drawing/2014/main" id="{49626FC5-8945-4EB5-A93C-9E563AA2657D}"/>
                </a:ext>
              </a:extLst>
            </p:cNvPr>
            <p:cNvCxnSpPr>
              <a:cxnSpLocks noChangeShapeType="1"/>
            </p:cNvCxnSpPr>
            <p:nvPr/>
          </p:nvCxnSpPr>
          <p:spPr bwMode="auto">
            <a:xfrm>
              <a:off x="6542088" y="3029903"/>
              <a:ext cx="158750" cy="0"/>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cxnSp>
      </p:grpSp>
      <p:grpSp>
        <p:nvGrpSpPr>
          <p:cNvPr id="56327" name="Agrupar 3">
            <a:extLst>
              <a:ext uri="{FF2B5EF4-FFF2-40B4-BE49-F238E27FC236}">
                <a16:creationId xmlns:a16="http://schemas.microsoft.com/office/drawing/2014/main" id="{804C7E0F-0FD1-4A3B-95EA-3B179D1DE08B}"/>
              </a:ext>
            </a:extLst>
          </p:cNvPr>
          <p:cNvGrpSpPr>
            <a:grpSpLocks/>
          </p:cNvGrpSpPr>
          <p:nvPr/>
        </p:nvGrpSpPr>
        <p:grpSpPr bwMode="auto">
          <a:xfrm>
            <a:off x="7648575" y="3432175"/>
            <a:ext cx="785813" cy="530225"/>
            <a:chOff x="7648893" y="3432175"/>
            <a:chExt cx="785177" cy="530225"/>
          </a:xfrm>
        </p:grpSpPr>
        <p:sp>
          <p:nvSpPr>
            <p:cNvPr id="56328" name="Freeform 5">
              <a:extLst>
                <a:ext uri="{FF2B5EF4-FFF2-40B4-BE49-F238E27FC236}">
                  <a16:creationId xmlns:a16="http://schemas.microsoft.com/office/drawing/2014/main" id="{24F9C8F7-D030-4CE4-91EF-B4169C7E44B0}"/>
                </a:ext>
              </a:extLst>
            </p:cNvPr>
            <p:cNvSpPr>
              <a:spLocks/>
            </p:cNvSpPr>
            <p:nvPr/>
          </p:nvSpPr>
          <p:spPr bwMode="auto">
            <a:xfrm>
              <a:off x="7743825" y="3432175"/>
              <a:ext cx="534988" cy="530225"/>
            </a:xfrm>
            <a:custGeom>
              <a:avLst/>
              <a:gdLst>
                <a:gd name="T0" fmla="*/ 2147483646 w 108"/>
                <a:gd name="T1" fmla="*/ 2147483646 h 107"/>
                <a:gd name="T2" fmla="*/ 0 w 108"/>
                <a:gd name="T3" fmla="*/ 2147483646 h 107"/>
                <a:gd name="T4" fmla="*/ 2147483646 w 108"/>
                <a:gd name="T5" fmla="*/ 2147483646 h 107"/>
                <a:gd name="T6" fmla="*/ 2147483646 w 108"/>
                <a:gd name="T7" fmla="*/ 2147483646 h 107"/>
                <a:gd name="T8" fmla="*/ 0 w 108"/>
                <a:gd name="T9" fmla="*/ 0 h 107"/>
                <a:gd name="T10" fmla="*/ 2147483646 w 108"/>
                <a:gd name="T11" fmla="*/ 2147483646 h 107"/>
                <a:gd name="T12" fmla="*/ 0 60000 65536"/>
                <a:gd name="T13" fmla="*/ 0 60000 65536"/>
                <a:gd name="T14" fmla="*/ 0 60000 65536"/>
                <a:gd name="T15" fmla="*/ 0 60000 65536"/>
                <a:gd name="T16" fmla="*/ 0 60000 65536"/>
                <a:gd name="T17" fmla="*/ 0 60000 65536"/>
                <a:gd name="T18" fmla="*/ 0 w 108"/>
                <a:gd name="T19" fmla="*/ 0 h 107"/>
                <a:gd name="T20" fmla="*/ 108 w 108"/>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08" h="107">
                  <a:moveTo>
                    <a:pt x="108" y="53"/>
                  </a:moveTo>
                  <a:cubicBezTo>
                    <a:pt x="108" y="53"/>
                    <a:pt x="83" y="107"/>
                    <a:pt x="0" y="107"/>
                  </a:cubicBezTo>
                  <a:cubicBezTo>
                    <a:pt x="0" y="107"/>
                    <a:pt x="17" y="101"/>
                    <a:pt x="17" y="54"/>
                  </a:cubicBezTo>
                  <a:cubicBezTo>
                    <a:pt x="17" y="53"/>
                    <a:pt x="17" y="53"/>
                    <a:pt x="17" y="53"/>
                  </a:cubicBezTo>
                  <a:cubicBezTo>
                    <a:pt x="17" y="6"/>
                    <a:pt x="0" y="0"/>
                    <a:pt x="0" y="0"/>
                  </a:cubicBezTo>
                  <a:cubicBezTo>
                    <a:pt x="83" y="0"/>
                    <a:pt x="108" y="53"/>
                    <a:pt x="108" y="53"/>
                  </a:cubicBezTo>
                  <a:close/>
                </a:path>
              </a:pathLst>
            </a:custGeom>
            <a:solidFill>
              <a:srgbClr val="FFFFFF"/>
            </a:solidFill>
            <a:ln w="15875">
              <a:solidFill>
                <a:srgbClr val="0078C1"/>
              </a:solidFill>
              <a:miter lim="800000"/>
              <a:headEnd/>
              <a:tailEnd/>
            </a:ln>
          </p:spPr>
          <p:txBody>
            <a:bodyPr/>
            <a:lstStyle/>
            <a:p>
              <a:endParaRPr lang="pt-BR"/>
            </a:p>
          </p:txBody>
        </p:sp>
        <p:cxnSp>
          <p:nvCxnSpPr>
            <p:cNvPr id="56329" name="Conector reto 20">
              <a:extLst>
                <a:ext uri="{FF2B5EF4-FFF2-40B4-BE49-F238E27FC236}">
                  <a16:creationId xmlns:a16="http://schemas.microsoft.com/office/drawing/2014/main" id="{1D15FB12-78BA-46B6-9D33-64C4E3502675}"/>
                </a:ext>
              </a:extLst>
            </p:cNvPr>
            <p:cNvCxnSpPr>
              <a:cxnSpLocks noChangeShapeType="1"/>
            </p:cNvCxnSpPr>
            <p:nvPr/>
          </p:nvCxnSpPr>
          <p:spPr bwMode="auto">
            <a:xfrm>
              <a:off x="7648893" y="3805555"/>
              <a:ext cx="158750" cy="0"/>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cxnSp>
        <p:cxnSp>
          <p:nvCxnSpPr>
            <p:cNvPr id="56330" name="Conector reto 21">
              <a:extLst>
                <a:ext uri="{FF2B5EF4-FFF2-40B4-BE49-F238E27FC236}">
                  <a16:creationId xmlns:a16="http://schemas.microsoft.com/office/drawing/2014/main" id="{B3EDC173-32CB-461E-8AC3-1CECE21ABEE5}"/>
                </a:ext>
              </a:extLst>
            </p:cNvPr>
            <p:cNvCxnSpPr>
              <a:cxnSpLocks noChangeShapeType="1"/>
            </p:cNvCxnSpPr>
            <p:nvPr/>
          </p:nvCxnSpPr>
          <p:spPr bwMode="auto">
            <a:xfrm>
              <a:off x="7648893" y="3536633"/>
              <a:ext cx="158750" cy="0"/>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cxnSp>
        <p:cxnSp>
          <p:nvCxnSpPr>
            <p:cNvPr id="56331" name="Conector reto 22">
              <a:extLst>
                <a:ext uri="{FF2B5EF4-FFF2-40B4-BE49-F238E27FC236}">
                  <a16:creationId xmlns:a16="http://schemas.microsoft.com/office/drawing/2014/main" id="{828CF487-1C04-471C-BE3D-84A55DEE2ECD}"/>
                </a:ext>
              </a:extLst>
            </p:cNvPr>
            <p:cNvCxnSpPr>
              <a:cxnSpLocks noChangeShapeType="1"/>
            </p:cNvCxnSpPr>
            <p:nvPr/>
          </p:nvCxnSpPr>
          <p:spPr bwMode="auto">
            <a:xfrm>
              <a:off x="8275320" y="3688080"/>
              <a:ext cx="158750" cy="0"/>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cxn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3">
            <a:extLst>
              <a:ext uri="{FF2B5EF4-FFF2-40B4-BE49-F238E27FC236}">
                <a16:creationId xmlns:a16="http://schemas.microsoft.com/office/drawing/2014/main" id="{F79F3204-64A0-4717-89B1-CAAAD334EC4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1ECFEFA6-6376-45AC-9618-77623A19F98D}" type="slidenum">
              <a:rPr lang="en-US" altLang="en-US" sz="1400" smtClean="0">
                <a:latin typeface="Times New Roman" panose="02020603050405020304" pitchFamily="18" charset="0"/>
              </a:rPr>
              <a:pPr>
                <a:spcBef>
                  <a:spcPct val="0"/>
                </a:spcBef>
                <a:buFontTx/>
                <a:buNone/>
              </a:pPr>
              <a:t>28</a:t>
            </a:fld>
            <a:endParaRPr lang="en-US" altLang="en-US" sz="1400">
              <a:latin typeface="Times New Roman" panose="02020603050405020304" pitchFamily="18" charset="0"/>
            </a:endParaRPr>
          </a:p>
        </p:txBody>
      </p:sp>
      <p:pic>
        <p:nvPicPr>
          <p:cNvPr id="58371" name="Picture 67">
            <a:extLst>
              <a:ext uri="{FF2B5EF4-FFF2-40B4-BE49-F238E27FC236}">
                <a16:creationId xmlns:a16="http://schemas.microsoft.com/office/drawing/2014/main" id="{570B6F4A-0FE6-4AA8-91EB-127488EF01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897313"/>
            <a:ext cx="5797550" cy="227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Rectangle 2">
            <a:extLst>
              <a:ext uri="{FF2B5EF4-FFF2-40B4-BE49-F238E27FC236}">
                <a16:creationId xmlns:a16="http://schemas.microsoft.com/office/drawing/2014/main" id="{72B81582-C564-4E62-8810-34D1E6E9626C}"/>
              </a:ext>
            </a:extLst>
          </p:cNvPr>
          <p:cNvSpPr>
            <a:spLocks noGrp="1" noChangeArrowheads="1"/>
          </p:cNvSpPr>
          <p:nvPr>
            <p:ph type="title"/>
          </p:nvPr>
        </p:nvSpPr>
        <p:spPr/>
        <p:txBody>
          <a:bodyPr/>
          <a:lstStyle/>
          <a:p>
            <a:pPr eaLnBrk="1" hangingPunct="1"/>
            <a:r>
              <a:rPr lang="pt-BR" altLang="en-US" dirty="0"/>
              <a:t>Multiplexadores (</a:t>
            </a:r>
            <a:r>
              <a:rPr lang="pt-BR" altLang="en-US" dirty="0" err="1"/>
              <a:t>Muxes</a:t>
            </a:r>
            <a:r>
              <a:rPr lang="pt-BR" altLang="en-US" dirty="0"/>
              <a:t>) ou Seletores</a:t>
            </a:r>
          </a:p>
        </p:txBody>
      </p:sp>
      <p:sp>
        <p:nvSpPr>
          <p:cNvPr id="58373" name="Rectangle 3">
            <a:extLst>
              <a:ext uri="{FF2B5EF4-FFF2-40B4-BE49-F238E27FC236}">
                <a16:creationId xmlns:a16="http://schemas.microsoft.com/office/drawing/2014/main" id="{808E18A0-3766-4520-9578-14736CED489C}"/>
              </a:ext>
            </a:extLst>
          </p:cNvPr>
          <p:cNvSpPr>
            <a:spLocks noGrp="1" noChangeArrowheads="1"/>
          </p:cNvSpPr>
          <p:nvPr>
            <p:ph type="body" idx="1"/>
          </p:nvPr>
        </p:nvSpPr>
        <p:spPr>
          <a:xfrm>
            <a:off x="228600" y="1219200"/>
            <a:ext cx="8496300" cy="2678113"/>
          </a:xfrm>
        </p:spPr>
        <p:txBody>
          <a:bodyPr/>
          <a:lstStyle/>
          <a:p>
            <a:pPr eaLnBrk="1" hangingPunct="1"/>
            <a:r>
              <a:rPr lang="pt-BR" altLang="en-US" sz="2000" dirty="0" err="1"/>
              <a:t>Mux</a:t>
            </a:r>
            <a:r>
              <a:rPr lang="pt-BR" altLang="en-US" sz="2000" dirty="0"/>
              <a:t>: Outro bloco combinacional bastante usado</a:t>
            </a:r>
          </a:p>
          <a:p>
            <a:pPr lvl="1" eaLnBrk="1" hangingPunct="1"/>
            <a:r>
              <a:rPr lang="pt-BR" altLang="en-US" sz="1800" dirty="0"/>
              <a:t>Uma definição </a:t>
            </a:r>
            <a:r>
              <a:rPr lang="pt-BR" altLang="en-US" sz="1800" dirty="0">
                <a:sym typeface="Wingdings" panose="05000000000000000000" pitchFamily="2" charset="2"/>
              </a:rPr>
              <a:t> </a:t>
            </a:r>
            <a:r>
              <a:rPr lang="pt-BR" altLang="en-US" sz="1800" dirty="0"/>
              <a:t>Roteia uma de suas N </a:t>
            </a:r>
            <a:r>
              <a:rPr lang="pt-BR" altLang="en-US" sz="1800" b="1" dirty="0"/>
              <a:t>entradas de dados </a:t>
            </a:r>
            <a:r>
              <a:rPr lang="pt-BR" altLang="en-US" sz="1800" dirty="0"/>
              <a:t>para a sua (única) saída, baseado no valor binário nas suas </a:t>
            </a:r>
            <a:r>
              <a:rPr lang="pt-BR" altLang="en-US" sz="1800" b="1" dirty="0"/>
              <a:t>entradas de seleção</a:t>
            </a:r>
          </a:p>
          <a:p>
            <a:pPr lvl="2" eaLnBrk="1" hangingPunct="1"/>
            <a:r>
              <a:rPr lang="pt-BR" altLang="en-US" sz="1600" dirty="0" err="1"/>
              <a:t>Mux</a:t>
            </a:r>
            <a:r>
              <a:rPr lang="pt-BR" altLang="en-US" sz="1600" dirty="0"/>
              <a:t> de 4 entradas ou </a:t>
            </a:r>
            <a:r>
              <a:rPr lang="pt-BR" altLang="en-US" sz="1600" dirty="0" err="1"/>
              <a:t>Mux</a:t>
            </a:r>
            <a:r>
              <a:rPr lang="pt-BR" altLang="en-US" sz="1600" dirty="0"/>
              <a:t> 4:1 </a:t>
            </a:r>
            <a:r>
              <a:rPr lang="pt-BR" altLang="en-US" sz="1600" dirty="0">
                <a:sym typeface="Wingdings" panose="05000000000000000000" pitchFamily="2" charset="2"/>
              </a:rPr>
              <a:t></a:t>
            </a:r>
            <a:r>
              <a:rPr lang="pt-BR" altLang="en-US" sz="1600" dirty="0"/>
              <a:t> precisa de 2 entradas de seleção para indicar qual entrada rotear para a saída</a:t>
            </a:r>
          </a:p>
          <a:p>
            <a:pPr lvl="2" eaLnBrk="1" hangingPunct="1"/>
            <a:r>
              <a:rPr lang="pt-BR" altLang="en-US" sz="1600" dirty="0" err="1"/>
              <a:t>Mux</a:t>
            </a:r>
            <a:r>
              <a:rPr lang="pt-BR" altLang="en-US" sz="1600" dirty="0"/>
              <a:t> de 8 entradas ou </a:t>
            </a:r>
            <a:r>
              <a:rPr lang="pt-BR" altLang="en-US" sz="1600" dirty="0" err="1"/>
              <a:t>Mux</a:t>
            </a:r>
            <a:r>
              <a:rPr lang="pt-BR" altLang="en-US" sz="1600" dirty="0"/>
              <a:t> 8:1 </a:t>
            </a:r>
            <a:r>
              <a:rPr lang="pt-BR" altLang="en-US" sz="1600" dirty="0">
                <a:sym typeface="Wingdings" panose="05000000000000000000" pitchFamily="2" charset="2"/>
              </a:rPr>
              <a:t></a:t>
            </a:r>
            <a:r>
              <a:rPr lang="pt-BR" altLang="en-US" sz="1600" dirty="0"/>
              <a:t> 3 entradas de seleção </a:t>
            </a:r>
          </a:p>
          <a:p>
            <a:pPr lvl="2" eaLnBrk="1" hangingPunct="1"/>
            <a:r>
              <a:rPr lang="pt-BR" altLang="en-US" sz="1600" dirty="0" err="1"/>
              <a:t>Mux</a:t>
            </a:r>
            <a:r>
              <a:rPr lang="pt-BR" altLang="en-US" sz="1600" dirty="0"/>
              <a:t> de N entradas </a:t>
            </a:r>
            <a:r>
              <a:rPr lang="pt-BR" altLang="en-US" sz="1600" dirty="0">
                <a:sym typeface="Wingdings" panose="05000000000000000000" pitchFamily="2" charset="2"/>
              </a:rPr>
              <a:t></a:t>
            </a:r>
            <a:r>
              <a:rPr lang="pt-BR" altLang="en-US" sz="1600" dirty="0"/>
              <a:t> log</a:t>
            </a:r>
            <a:r>
              <a:rPr lang="pt-BR" altLang="en-US" sz="1600" baseline="-25000" dirty="0"/>
              <a:t>2</a:t>
            </a:r>
            <a:r>
              <a:rPr lang="pt-BR" altLang="en-US" sz="1600" dirty="0"/>
              <a:t>(N) entradas de seleção </a:t>
            </a:r>
          </a:p>
          <a:p>
            <a:pPr lvl="1" eaLnBrk="1" hangingPunct="1"/>
            <a:r>
              <a:rPr lang="pt-BR" altLang="en-US" sz="1800" dirty="0"/>
              <a:t>Funciona como chave para selecionar trilhos em uma estrada de ferro</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a:extLst>
              <a:ext uri="{FF2B5EF4-FFF2-40B4-BE49-F238E27FC236}">
                <a16:creationId xmlns:a16="http://schemas.microsoft.com/office/drawing/2014/main" id="{BA6C1684-847E-4975-857C-A13F4CED67E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0B3FF17C-ACBC-4304-8DAF-0901392A7CD0}" type="slidenum">
              <a:rPr lang="en-US" altLang="en-US" sz="1400" smtClean="0">
                <a:latin typeface="Times New Roman" panose="02020603050405020304" pitchFamily="18" charset="0"/>
              </a:rPr>
              <a:pPr>
                <a:spcBef>
                  <a:spcPct val="0"/>
                </a:spcBef>
                <a:buFontTx/>
                <a:buNone/>
              </a:pPr>
              <a:t>29</a:t>
            </a:fld>
            <a:endParaRPr lang="en-US" altLang="en-US" sz="1400">
              <a:latin typeface="Times New Roman" panose="02020603050405020304" pitchFamily="18" charset="0"/>
            </a:endParaRPr>
          </a:p>
        </p:txBody>
      </p:sp>
      <p:sp>
        <p:nvSpPr>
          <p:cNvPr id="60419" name="Rectangle 2">
            <a:extLst>
              <a:ext uri="{FF2B5EF4-FFF2-40B4-BE49-F238E27FC236}">
                <a16:creationId xmlns:a16="http://schemas.microsoft.com/office/drawing/2014/main" id="{6F2F2ED9-3D94-4D6B-A1A2-852E1C14FDEE}"/>
              </a:ext>
            </a:extLst>
          </p:cNvPr>
          <p:cNvSpPr>
            <a:spLocks noGrp="1" noChangeArrowheads="1"/>
          </p:cNvSpPr>
          <p:nvPr>
            <p:ph type="title"/>
          </p:nvPr>
        </p:nvSpPr>
        <p:spPr/>
        <p:txBody>
          <a:bodyPr/>
          <a:lstStyle/>
          <a:p>
            <a:pPr eaLnBrk="1" hangingPunct="1"/>
            <a:r>
              <a:rPr lang="pt-BR" altLang="en-US"/>
              <a:t>Projeto Interno de Muxes</a:t>
            </a:r>
          </a:p>
        </p:txBody>
      </p:sp>
      <p:grpSp>
        <p:nvGrpSpPr>
          <p:cNvPr id="60420" name="Group 4">
            <a:extLst>
              <a:ext uri="{FF2B5EF4-FFF2-40B4-BE49-F238E27FC236}">
                <a16:creationId xmlns:a16="http://schemas.microsoft.com/office/drawing/2014/main" id="{A05DBC6C-DAFB-4C8F-8948-1E90961DD169}"/>
              </a:ext>
            </a:extLst>
          </p:cNvPr>
          <p:cNvGrpSpPr>
            <a:grpSpLocks/>
          </p:cNvGrpSpPr>
          <p:nvPr/>
        </p:nvGrpSpPr>
        <p:grpSpPr bwMode="auto">
          <a:xfrm>
            <a:off x="5683250" y="1244600"/>
            <a:ext cx="2060575" cy="1762125"/>
            <a:chOff x="3361" y="1601"/>
            <a:chExt cx="1298" cy="1110"/>
          </a:xfrm>
        </p:grpSpPr>
        <p:sp>
          <p:nvSpPr>
            <p:cNvPr id="60534" name="Oval 5">
              <a:extLst>
                <a:ext uri="{FF2B5EF4-FFF2-40B4-BE49-F238E27FC236}">
                  <a16:creationId xmlns:a16="http://schemas.microsoft.com/office/drawing/2014/main" id="{89E3CB1C-4A99-4924-87F1-CF7350852ADB}"/>
                </a:ext>
              </a:extLst>
            </p:cNvPr>
            <p:cNvSpPr>
              <a:spLocks noChangeArrowheads="1"/>
            </p:cNvSpPr>
            <p:nvPr/>
          </p:nvSpPr>
          <p:spPr bwMode="auto">
            <a:xfrm>
              <a:off x="3565" y="2449"/>
              <a:ext cx="47" cy="50"/>
            </a:xfrm>
            <a:prstGeom prst="ellipse">
              <a:avLst/>
            </a:prstGeom>
            <a:solidFill>
              <a:srgbClr val="000000"/>
            </a:solidFill>
            <a:ln w="9525">
              <a:solidFill>
                <a:srgbClr val="000000"/>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60535" name="Freeform 6">
              <a:extLst>
                <a:ext uri="{FF2B5EF4-FFF2-40B4-BE49-F238E27FC236}">
                  <a16:creationId xmlns:a16="http://schemas.microsoft.com/office/drawing/2014/main" id="{AC5EB7EC-534D-49B6-A8B2-57D793DDDBA3}"/>
                </a:ext>
              </a:extLst>
            </p:cNvPr>
            <p:cNvSpPr>
              <a:spLocks/>
            </p:cNvSpPr>
            <p:nvPr/>
          </p:nvSpPr>
          <p:spPr bwMode="auto">
            <a:xfrm>
              <a:off x="3719" y="1789"/>
              <a:ext cx="131" cy="460"/>
            </a:xfrm>
            <a:custGeom>
              <a:avLst/>
              <a:gdLst>
                <a:gd name="T0" fmla="*/ 0 w 131"/>
                <a:gd name="T1" fmla="*/ 460 h 460"/>
                <a:gd name="T2" fmla="*/ 0 w 131"/>
                <a:gd name="T3" fmla="*/ 0 h 460"/>
                <a:gd name="T4" fmla="*/ 15 w 131"/>
                <a:gd name="T5" fmla="*/ 0 h 460"/>
                <a:gd name="T6" fmla="*/ 131 w 131"/>
                <a:gd name="T7" fmla="*/ 0 h 460"/>
                <a:gd name="T8" fmla="*/ 0 60000 65536"/>
                <a:gd name="T9" fmla="*/ 0 60000 65536"/>
                <a:gd name="T10" fmla="*/ 0 60000 65536"/>
                <a:gd name="T11" fmla="*/ 0 60000 65536"/>
                <a:gd name="T12" fmla="*/ 0 w 131"/>
                <a:gd name="T13" fmla="*/ 0 h 460"/>
                <a:gd name="T14" fmla="*/ 131 w 131"/>
                <a:gd name="T15" fmla="*/ 460 h 460"/>
              </a:gdLst>
              <a:ahLst/>
              <a:cxnLst>
                <a:cxn ang="T8">
                  <a:pos x="T0" y="T1"/>
                </a:cxn>
                <a:cxn ang="T9">
                  <a:pos x="T2" y="T3"/>
                </a:cxn>
                <a:cxn ang="T10">
                  <a:pos x="T4" y="T5"/>
                </a:cxn>
                <a:cxn ang="T11">
                  <a:pos x="T6" y="T7"/>
                </a:cxn>
              </a:cxnLst>
              <a:rect l="T12" t="T13" r="T14" b="T15"/>
              <a:pathLst>
                <a:path w="131" h="460">
                  <a:moveTo>
                    <a:pt x="0" y="460"/>
                  </a:moveTo>
                  <a:lnTo>
                    <a:pt x="0" y="0"/>
                  </a:lnTo>
                  <a:lnTo>
                    <a:pt x="15" y="0"/>
                  </a:lnTo>
                  <a:lnTo>
                    <a:pt x="131" y="0"/>
                  </a:lnTo>
                </a:path>
              </a:pathLst>
            </a:cu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0536" name="Freeform 7">
              <a:extLst>
                <a:ext uri="{FF2B5EF4-FFF2-40B4-BE49-F238E27FC236}">
                  <a16:creationId xmlns:a16="http://schemas.microsoft.com/office/drawing/2014/main" id="{BD421696-1E3F-4676-9226-5E971641F2C5}"/>
                </a:ext>
              </a:extLst>
            </p:cNvPr>
            <p:cNvSpPr>
              <a:spLocks/>
            </p:cNvSpPr>
            <p:nvPr/>
          </p:nvSpPr>
          <p:spPr bwMode="auto">
            <a:xfrm>
              <a:off x="3587" y="2411"/>
              <a:ext cx="132" cy="63"/>
            </a:xfrm>
            <a:custGeom>
              <a:avLst/>
              <a:gdLst>
                <a:gd name="T0" fmla="*/ 132 w 132"/>
                <a:gd name="T1" fmla="*/ 0 h 63"/>
                <a:gd name="T2" fmla="*/ 132 w 132"/>
                <a:gd name="T3" fmla="*/ 63 h 63"/>
                <a:gd name="T4" fmla="*/ 0 w 132"/>
                <a:gd name="T5" fmla="*/ 63 h 63"/>
                <a:gd name="T6" fmla="*/ 0 60000 65536"/>
                <a:gd name="T7" fmla="*/ 0 60000 65536"/>
                <a:gd name="T8" fmla="*/ 0 60000 65536"/>
                <a:gd name="T9" fmla="*/ 0 w 132"/>
                <a:gd name="T10" fmla="*/ 0 h 63"/>
                <a:gd name="T11" fmla="*/ 132 w 132"/>
                <a:gd name="T12" fmla="*/ 63 h 63"/>
              </a:gdLst>
              <a:ahLst/>
              <a:cxnLst>
                <a:cxn ang="T6">
                  <a:pos x="T0" y="T1"/>
                </a:cxn>
                <a:cxn ang="T7">
                  <a:pos x="T2" y="T3"/>
                </a:cxn>
                <a:cxn ang="T8">
                  <a:pos x="T4" y="T5"/>
                </a:cxn>
              </a:cxnLst>
              <a:rect l="T9" t="T10" r="T11" b="T12"/>
              <a:pathLst>
                <a:path w="132" h="63">
                  <a:moveTo>
                    <a:pt x="132" y="0"/>
                  </a:moveTo>
                  <a:lnTo>
                    <a:pt x="132" y="63"/>
                  </a:lnTo>
                  <a:lnTo>
                    <a:pt x="0" y="63"/>
                  </a:lnTo>
                </a:path>
              </a:pathLst>
            </a:cu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0537" name="Freeform 8">
              <a:extLst>
                <a:ext uri="{FF2B5EF4-FFF2-40B4-BE49-F238E27FC236}">
                  <a16:creationId xmlns:a16="http://schemas.microsoft.com/office/drawing/2014/main" id="{D31DB8CE-B5D2-40B0-BCEA-45271C2F6955}"/>
                </a:ext>
              </a:extLst>
            </p:cNvPr>
            <p:cNvSpPr>
              <a:spLocks/>
            </p:cNvSpPr>
            <p:nvPr/>
          </p:nvSpPr>
          <p:spPr bwMode="auto">
            <a:xfrm>
              <a:off x="3625" y="2258"/>
              <a:ext cx="194" cy="153"/>
            </a:xfrm>
            <a:custGeom>
              <a:avLst/>
              <a:gdLst>
                <a:gd name="T0" fmla="*/ 194 w 194"/>
                <a:gd name="T1" fmla="*/ 153 h 153"/>
                <a:gd name="T2" fmla="*/ 97 w 194"/>
                <a:gd name="T3" fmla="*/ 0 h 153"/>
                <a:gd name="T4" fmla="*/ 0 w 194"/>
                <a:gd name="T5" fmla="*/ 153 h 153"/>
                <a:gd name="T6" fmla="*/ 194 w 194"/>
                <a:gd name="T7" fmla="*/ 153 h 153"/>
                <a:gd name="T8" fmla="*/ 0 60000 65536"/>
                <a:gd name="T9" fmla="*/ 0 60000 65536"/>
                <a:gd name="T10" fmla="*/ 0 60000 65536"/>
                <a:gd name="T11" fmla="*/ 0 60000 65536"/>
                <a:gd name="T12" fmla="*/ 0 w 194"/>
                <a:gd name="T13" fmla="*/ 0 h 153"/>
                <a:gd name="T14" fmla="*/ 194 w 194"/>
                <a:gd name="T15" fmla="*/ 153 h 153"/>
              </a:gdLst>
              <a:ahLst/>
              <a:cxnLst>
                <a:cxn ang="T8">
                  <a:pos x="T0" y="T1"/>
                </a:cxn>
                <a:cxn ang="T9">
                  <a:pos x="T2" y="T3"/>
                </a:cxn>
                <a:cxn ang="T10">
                  <a:pos x="T4" y="T5"/>
                </a:cxn>
                <a:cxn ang="T11">
                  <a:pos x="T6" y="T7"/>
                </a:cxn>
              </a:cxnLst>
              <a:rect l="T12" t="T13" r="T14" b="T15"/>
              <a:pathLst>
                <a:path w="194" h="153">
                  <a:moveTo>
                    <a:pt x="194" y="153"/>
                  </a:moveTo>
                  <a:lnTo>
                    <a:pt x="97" y="0"/>
                  </a:lnTo>
                  <a:lnTo>
                    <a:pt x="0" y="153"/>
                  </a:lnTo>
                  <a:lnTo>
                    <a:pt x="194" y="153"/>
                  </a:lnTo>
                  <a:close/>
                </a:path>
              </a:pathLst>
            </a:custGeom>
            <a:solidFill>
              <a:srgbClr val="FFFFFF"/>
            </a:solidFill>
            <a:ln w="14288">
              <a:solidFill>
                <a:srgbClr val="0078C1"/>
              </a:solidFill>
              <a:miter lim="800000"/>
              <a:headEnd/>
              <a:tailEnd/>
            </a:ln>
          </p:spPr>
          <p:txBody>
            <a:bodyPr/>
            <a:lstStyle/>
            <a:p>
              <a:endParaRPr lang="pt-BR"/>
            </a:p>
          </p:txBody>
        </p:sp>
        <p:sp>
          <p:nvSpPr>
            <p:cNvPr id="60538" name="Oval 9">
              <a:extLst>
                <a:ext uri="{FF2B5EF4-FFF2-40B4-BE49-F238E27FC236}">
                  <a16:creationId xmlns:a16="http://schemas.microsoft.com/office/drawing/2014/main" id="{8E74A20C-D8CE-41DC-8E6B-0C44D8B966DB}"/>
                </a:ext>
              </a:extLst>
            </p:cNvPr>
            <p:cNvSpPr>
              <a:spLocks noChangeArrowheads="1"/>
            </p:cNvSpPr>
            <p:nvPr/>
          </p:nvSpPr>
          <p:spPr bwMode="auto">
            <a:xfrm>
              <a:off x="3703" y="2220"/>
              <a:ext cx="34" cy="35"/>
            </a:xfrm>
            <a:prstGeom prst="ellipse">
              <a:avLst/>
            </a:prstGeom>
            <a:solidFill>
              <a:srgbClr val="FFFFFF"/>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60539" name="Line 10">
              <a:extLst>
                <a:ext uri="{FF2B5EF4-FFF2-40B4-BE49-F238E27FC236}">
                  <a16:creationId xmlns:a16="http://schemas.microsoft.com/office/drawing/2014/main" id="{CF5BBCA6-5C02-4BEF-98F1-A5924A1F5491}"/>
                </a:ext>
              </a:extLst>
            </p:cNvPr>
            <p:cNvSpPr>
              <a:spLocks noChangeShapeType="1"/>
            </p:cNvSpPr>
            <p:nvPr/>
          </p:nvSpPr>
          <p:spPr bwMode="auto">
            <a:xfrm>
              <a:off x="3722" y="2083"/>
              <a:ext cx="128"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0540" name="Line 11">
              <a:extLst>
                <a:ext uri="{FF2B5EF4-FFF2-40B4-BE49-F238E27FC236}">
                  <a16:creationId xmlns:a16="http://schemas.microsoft.com/office/drawing/2014/main" id="{70D3F48C-B010-4141-87F0-95445496BE8A}"/>
                </a:ext>
              </a:extLst>
            </p:cNvPr>
            <p:cNvSpPr>
              <a:spLocks noChangeShapeType="1"/>
            </p:cNvSpPr>
            <p:nvPr/>
          </p:nvSpPr>
          <p:spPr bwMode="auto">
            <a:xfrm>
              <a:off x="3456" y="1958"/>
              <a:ext cx="394"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0541" name="Line 12">
              <a:extLst>
                <a:ext uri="{FF2B5EF4-FFF2-40B4-BE49-F238E27FC236}">
                  <a16:creationId xmlns:a16="http://schemas.microsoft.com/office/drawing/2014/main" id="{B895B0F0-2C49-4B85-9F07-A8F110408A8E}"/>
                </a:ext>
              </a:extLst>
            </p:cNvPr>
            <p:cNvSpPr>
              <a:spLocks noChangeShapeType="1"/>
            </p:cNvSpPr>
            <p:nvPr/>
          </p:nvSpPr>
          <p:spPr bwMode="auto">
            <a:xfrm>
              <a:off x="3456" y="1664"/>
              <a:ext cx="394"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0542" name="Line 13">
              <a:extLst>
                <a:ext uri="{FF2B5EF4-FFF2-40B4-BE49-F238E27FC236}">
                  <a16:creationId xmlns:a16="http://schemas.microsoft.com/office/drawing/2014/main" id="{958952E2-74E6-4D52-8043-81DA2C275B4E}"/>
                </a:ext>
              </a:extLst>
            </p:cNvPr>
            <p:cNvSpPr>
              <a:spLocks noChangeShapeType="1"/>
            </p:cNvSpPr>
            <p:nvPr/>
          </p:nvSpPr>
          <p:spPr bwMode="auto">
            <a:xfrm>
              <a:off x="3400" y="2258"/>
              <a:ext cx="1"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0543" name="Freeform 14">
              <a:extLst>
                <a:ext uri="{FF2B5EF4-FFF2-40B4-BE49-F238E27FC236}">
                  <a16:creationId xmlns:a16="http://schemas.microsoft.com/office/drawing/2014/main" id="{801939EF-8D42-45AC-821B-BC08E428555E}"/>
                </a:ext>
              </a:extLst>
            </p:cNvPr>
            <p:cNvSpPr>
              <a:spLocks/>
            </p:cNvSpPr>
            <p:nvPr/>
          </p:nvSpPr>
          <p:spPr bwMode="auto">
            <a:xfrm>
              <a:off x="3590" y="2086"/>
              <a:ext cx="260" cy="494"/>
            </a:xfrm>
            <a:custGeom>
              <a:avLst/>
              <a:gdLst>
                <a:gd name="T0" fmla="*/ 0 w 260"/>
                <a:gd name="T1" fmla="*/ 494 h 494"/>
                <a:gd name="T2" fmla="*/ 0 w 260"/>
                <a:gd name="T3" fmla="*/ 0 h 494"/>
                <a:gd name="T4" fmla="*/ 260 w 260"/>
                <a:gd name="T5" fmla="*/ 0 h 494"/>
                <a:gd name="T6" fmla="*/ 0 60000 65536"/>
                <a:gd name="T7" fmla="*/ 0 60000 65536"/>
                <a:gd name="T8" fmla="*/ 0 60000 65536"/>
                <a:gd name="T9" fmla="*/ 0 w 260"/>
                <a:gd name="T10" fmla="*/ 0 h 494"/>
                <a:gd name="T11" fmla="*/ 260 w 260"/>
                <a:gd name="T12" fmla="*/ 494 h 494"/>
              </a:gdLst>
              <a:ahLst/>
              <a:cxnLst>
                <a:cxn ang="T6">
                  <a:pos x="T0" y="T1"/>
                </a:cxn>
                <a:cxn ang="T7">
                  <a:pos x="T2" y="T3"/>
                </a:cxn>
                <a:cxn ang="T8">
                  <a:pos x="T4" y="T5"/>
                </a:cxn>
              </a:cxnLst>
              <a:rect l="T9" t="T10" r="T11" b="T12"/>
              <a:pathLst>
                <a:path w="260" h="494">
                  <a:moveTo>
                    <a:pt x="0" y="494"/>
                  </a:moveTo>
                  <a:lnTo>
                    <a:pt x="0" y="0"/>
                  </a:lnTo>
                  <a:lnTo>
                    <a:pt x="260" y="0"/>
                  </a:lnTo>
                </a:path>
              </a:pathLst>
            </a:cu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0544" name="Rectangle 15">
              <a:extLst>
                <a:ext uri="{FF2B5EF4-FFF2-40B4-BE49-F238E27FC236}">
                  <a16:creationId xmlns:a16="http://schemas.microsoft.com/office/drawing/2014/main" id="{8D47DB2F-327E-470A-A62A-80B7F61B67AA}"/>
                </a:ext>
              </a:extLst>
            </p:cNvPr>
            <p:cNvSpPr>
              <a:spLocks noChangeArrowheads="1"/>
            </p:cNvSpPr>
            <p:nvPr/>
          </p:nvSpPr>
          <p:spPr bwMode="auto">
            <a:xfrm>
              <a:off x="3544" y="2586"/>
              <a:ext cx="11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rPr>
                <a:t>s0</a:t>
              </a:r>
              <a:endParaRPr lang="en-US" altLang="en-US"/>
            </a:p>
          </p:txBody>
        </p:sp>
        <p:sp>
          <p:nvSpPr>
            <p:cNvPr id="60545" name="Rectangle 16">
              <a:extLst>
                <a:ext uri="{FF2B5EF4-FFF2-40B4-BE49-F238E27FC236}">
                  <a16:creationId xmlns:a16="http://schemas.microsoft.com/office/drawing/2014/main" id="{BCB5DCAF-2A32-4B13-B90D-8BDD7C1631B5}"/>
                </a:ext>
              </a:extLst>
            </p:cNvPr>
            <p:cNvSpPr>
              <a:spLocks noChangeArrowheads="1"/>
            </p:cNvSpPr>
            <p:nvPr/>
          </p:nvSpPr>
          <p:spPr bwMode="auto">
            <a:xfrm>
              <a:off x="4595" y="1743"/>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rPr>
                <a:t>d</a:t>
              </a:r>
              <a:endParaRPr lang="en-US" altLang="en-US"/>
            </a:p>
          </p:txBody>
        </p:sp>
        <p:sp>
          <p:nvSpPr>
            <p:cNvPr id="60546" name="Rectangle 17">
              <a:extLst>
                <a:ext uri="{FF2B5EF4-FFF2-40B4-BE49-F238E27FC236}">
                  <a16:creationId xmlns:a16="http://schemas.microsoft.com/office/drawing/2014/main" id="{F254EA74-84F9-42B1-9B38-3BD9405744B6}"/>
                </a:ext>
              </a:extLst>
            </p:cNvPr>
            <p:cNvSpPr>
              <a:spLocks noChangeArrowheads="1"/>
            </p:cNvSpPr>
            <p:nvPr/>
          </p:nvSpPr>
          <p:spPr bwMode="auto">
            <a:xfrm>
              <a:off x="3361" y="1605"/>
              <a:ext cx="8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rPr>
                <a:t>i0</a:t>
              </a:r>
              <a:endParaRPr lang="en-US" altLang="en-US"/>
            </a:p>
          </p:txBody>
        </p:sp>
        <p:sp>
          <p:nvSpPr>
            <p:cNvPr id="60547" name="Rectangle 18">
              <a:extLst>
                <a:ext uri="{FF2B5EF4-FFF2-40B4-BE49-F238E27FC236}">
                  <a16:creationId xmlns:a16="http://schemas.microsoft.com/office/drawing/2014/main" id="{155F29DC-4BDE-4AC9-AFBA-1101B62F210F}"/>
                </a:ext>
              </a:extLst>
            </p:cNvPr>
            <p:cNvSpPr>
              <a:spLocks noChangeArrowheads="1"/>
            </p:cNvSpPr>
            <p:nvPr/>
          </p:nvSpPr>
          <p:spPr bwMode="auto">
            <a:xfrm>
              <a:off x="3361" y="1898"/>
              <a:ext cx="8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rPr>
                <a:t>i1</a:t>
              </a:r>
              <a:endParaRPr lang="en-US" altLang="en-US"/>
            </a:p>
          </p:txBody>
        </p:sp>
        <p:sp>
          <p:nvSpPr>
            <p:cNvPr id="60548" name="Line 19">
              <a:extLst>
                <a:ext uri="{FF2B5EF4-FFF2-40B4-BE49-F238E27FC236}">
                  <a16:creationId xmlns:a16="http://schemas.microsoft.com/office/drawing/2014/main" id="{97C6850C-0287-4C3C-833C-836D02092ED3}"/>
                </a:ext>
              </a:extLst>
            </p:cNvPr>
            <p:cNvSpPr>
              <a:spLocks noChangeShapeType="1"/>
            </p:cNvSpPr>
            <p:nvPr/>
          </p:nvSpPr>
          <p:spPr bwMode="auto">
            <a:xfrm>
              <a:off x="4565" y="1873"/>
              <a:ext cx="94"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0549" name="Freeform 20">
              <a:extLst>
                <a:ext uri="{FF2B5EF4-FFF2-40B4-BE49-F238E27FC236}">
                  <a16:creationId xmlns:a16="http://schemas.microsoft.com/office/drawing/2014/main" id="{8CA3763A-221E-4460-B0FE-40259FFD1B03}"/>
                </a:ext>
              </a:extLst>
            </p:cNvPr>
            <p:cNvSpPr>
              <a:spLocks/>
            </p:cNvSpPr>
            <p:nvPr/>
          </p:nvSpPr>
          <p:spPr bwMode="auto">
            <a:xfrm>
              <a:off x="4140" y="1726"/>
              <a:ext cx="213" cy="94"/>
            </a:xfrm>
            <a:custGeom>
              <a:avLst/>
              <a:gdLst>
                <a:gd name="T0" fmla="*/ 0 w 213"/>
                <a:gd name="T1" fmla="*/ 0 h 94"/>
                <a:gd name="T2" fmla="*/ 94 w 213"/>
                <a:gd name="T3" fmla="*/ 0 h 94"/>
                <a:gd name="T4" fmla="*/ 94 w 213"/>
                <a:gd name="T5" fmla="*/ 94 h 94"/>
                <a:gd name="T6" fmla="*/ 213 w 213"/>
                <a:gd name="T7" fmla="*/ 94 h 94"/>
                <a:gd name="T8" fmla="*/ 0 60000 65536"/>
                <a:gd name="T9" fmla="*/ 0 60000 65536"/>
                <a:gd name="T10" fmla="*/ 0 60000 65536"/>
                <a:gd name="T11" fmla="*/ 0 60000 65536"/>
                <a:gd name="T12" fmla="*/ 0 w 213"/>
                <a:gd name="T13" fmla="*/ 0 h 94"/>
                <a:gd name="T14" fmla="*/ 213 w 213"/>
                <a:gd name="T15" fmla="*/ 94 h 94"/>
              </a:gdLst>
              <a:ahLst/>
              <a:cxnLst>
                <a:cxn ang="T8">
                  <a:pos x="T0" y="T1"/>
                </a:cxn>
                <a:cxn ang="T9">
                  <a:pos x="T2" y="T3"/>
                </a:cxn>
                <a:cxn ang="T10">
                  <a:pos x="T4" y="T5"/>
                </a:cxn>
                <a:cxn ang="T11">
                  <a:pos x="T6" y="T7"/>
                </a:cxn>
              </a:cxnLst>
              <a:rect l="T12" t="T13" r="T14" b="T15"/>
              <a:pathLst>
                <a:path w="213" h="94">
                  <a:moveTo>
                    <a:pt x="0" y="0"/>
                  </a:moveTo>
                  <a:lnTo>
                    <a:pt x="94" y="0"/>
                  </a:lnTo>
                  <a:lnTo>
                    <a:pt x="94" y="94"/>
                  </a:lnTo>
                  <a:lnTo>
                    <a:pt x="213" y="94"/>
                  </a:lnTo>
                </a:path>
              </a:pathLst>
            </a:cu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0550" name="Freeform 21">
              <a:extLst>
                <a:ext uri="{FF2B5EF4-FFF2-40B4-BE49-F238E27FC236}">
                  <a16:creationId xmlns:a16="http://schemas.microsoft.com/office/drawing/2014/main" id="{5167E49B-A197-4586-BF79-F3A4856B21E1}"/>
                </a:ext>
              </a:extLst>
            </p:cNvPr>
            <p:cNvSpPr>
              <a:spLocks/>
            </p:cNvSpPr>
            <p:nvPr/>
          </p:nvSpPr>
          <p:spPr bwMode="auto">
            <a:xfrm>
              <a:off x="4140" y="1930"/>
              <a:ext cx="213" cy="90"/>
            </a:xfrm>
            <a:custGeom>
              <a:avLst/>
              <a:gdLst>
                <a:gd name="T0" fmla="*/ 0 w 213"/>
                <a:gd name="T1" fmla="*/ 90 h 90"/>
                <a:gd name="T2" fmla="*/ 94 w 213"/>
                <a:gd name="T3" fmla="*/ 90 h 90"/>
                <a:gd name="T4" fmla="*/ 94 w 213"/>
                <a:gd name="T5" fmla="*/ 0 h 90"/>
                <a:gd name="T6" fmla="*/ 213 w 213"/>
                <a:gd name="T7" fmla="*/ 0 h 90"/>
                <a:gd name="T8" fmla="*/ 0 60000 65536"/>
                <a:gd name="T9" fmla="*/ 0 60000 65536"/>
                <a:gd name="T10" fmla="*/ 0 60000 65536"/>
                <a:gd name="T11" fmla="*/ 0 60000 65536"/>
                <a:gd name="T12" fmla="*/ 0 w 213"/>
                <a:gd name="T13" fmla="*/ 0 h 90"/>
                <a:gd name="T14" fmla="*/ 213 w 213"/>
                <a:gd name="T15" fmla="*/ 90 h 90"/>
              </a:gdLst>
              <a:ahLst/>
              <a:cxnLst>
                <a:cxn ang="T8">
                  <a:pos x="T0" y="T1"/>
                </a:cxn>
                <a:cxn ang="T9">
                  <a:pos x="T2" y="T3"/>
                </a:cxn>
                <a:cxn ang="T10">
                  <a:pos x="T4" y="T5"/>
                </a:cxn>
                <a:cxn ang="T11">
                  <a:pos x="T6" y="T7"/>
                </a:cxn>
              </a:cxnLst>
              <a:rect l="T12" t="T13" r="T14" b="T15"/>
              <a:pathLst>
                <a:path w="213" h="90">
                  <a:moveTo>
                    <a:pt x="0" y="90"/>
                  </a:moveTo>
                  <a:lnTo>
                    <a:pt x="94" y="90"/>
                  </a:lnTo>
                  <a:lnTo>
                    <a:pt x="94" y="0"/>
                  </a:lnTo>
                  <a:lnTo>
                    <a:pt x="213" y="0"/>
                  </a:lnTo>
                </a:path>
              </a:pathLst>
            </a:cu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0551" name="Freeform 22">
              <a:extLst>
                <a:ext uri="{FF2B5EF4-FFF2-40B4-BE49-F238E27FC236}">
                  <a16:creationId xmlns:a16="http://schemas.microsoft.com/office/drawing/2014/main" id="{C9B8CD6D-D745-49AA-BF8D-618B9EB495D9}"/>
                </a:ext>
              </a:extLst>
            </p:cNvPr>
            <p:cNvSpPr>
              <a:spLocks/>
            </p:cNvSpPr>
            <p:nvPr/>
          </p:nvSpPr>
          <p:spPr bwMode="auto">
            <a:xfrm>
              <a:off x="4312" y="1748"/>
              <a:ext cx="253" cy="250"/>
            </a:xfrm>
            <a:custGeom>
              <a:avLst/>
              <a:gdLst>
                <a:gd name="T0" fmla="*/ 2147483646 w 81"/>
                <a:gd name="T1" fmla="*/ 2147483646 h 80"/>
                <a:gd name="T2" fmla="*/ 0 w 81"/>
                <a:gd name="T3" fmla="*/ 2147483646 h 80"/>
                <a:gd name="T4" fmla="*/ 2147483646 w 81"/>
                <a:gd name="T5" fmla="*/ 2147483646 h 80"/>
                <a:gd name="T6" fmla="*/ 2147483646 w 81"/>
                <a:gd name="T7" fmla="*/ 2147483646 h 80"/>
                <a:gd name="T8" fmla="*/ 0 w 81"/>
                <a:gd name="T9" fmla="*/ 0 h 80"/>
                <a:gd name="T10" fmla="*/ 2147483646 w 81"/>
                <a:gd name="T11" fmla="*/ 2147483646 h 80"/>
                <a:gd name="T12" fmla="*/ 0 60000 65536"/>
                <a:gd name="T13" fmla="*/ 0 60000 65536"/>
                <a:gd name="T14" fmla="*/ 0 60000 65536"/>
                <a:gd name="T15" fmla="*/ 0 60000 65536"/>
                <a:gd name="T16" fmla="*/ 0 60000 65536"/>
                <a:gd name="T17" fmla="*/ 0 60000 65536"/>
                <a:gd name="T18" fmla="*/ 0 w 81"/>
                <a:gd name="T19" fmla="*/ 0 h 80"/>
                <a:gd name="T20" fmla="*/ 81 w 81"/>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81" h="80">
                  <a:moveTo>
                    <a:pt x="81" y="40"/>
                  </a:moveTo>
                  <a:cubicBezTo>
                    <a:pt x="81" y="40"/>
                    <a:pt x="62" y="80"/>
                    <a:pt x="0" y="80"/>
                  </a:cubicBezTo>
                  <a:cubicBezTo>
                    <a:pt x="0" y="80"/>
                    <a:pt x="13" y="76"/>
                    <a:pt x="13" y="40"/>
                  </a:cubicBezTo>
                  <a:cubicBezTo>
                    <a:pt x="13" y="39"/>
                    <a:pt x="13" y="39"/>
                    <a:pt x="13" y="39"/>
                  </a:cubicBezTo>
                  <a:cubicBezTo>
                    <a:pt x="13" y="4"/>
                    <a:pt x="0" y="0"/>
                    <a:pt x="0" y="0"/>
                  </a:cubicBezTo>
                  <a:cubicBezTo>
                    <a:pt x="62" y="0"/>
                    <a:pt x="81" y="40"/>
                    <a:pt x="81" y="40"/>
                  </a:cubicBezTo>
                  <a:close/>
                </a:path>
              </a:pathLst>
            </a:custGeom>
            <a:solidFill>
              <a:srgbClr val="FFFFFF"/>
            </a:solidFill>
            <a:ln w="14288">
              <a:solidFill>
                <a:srgbClr val="0078C1"/>
              </a:solidFill>
              <a:miter lim="800000"/>
              <a:headEnd/>
              <a:tailEnd/>
            </a:ln>
          </p:spPr>
          <p:txBody>
            <a:bodyPr/>
            <a:lstStyle/>
            <a:p>
              <a:endParaRPr lang="pt-BR"/>
            </a:p>
          </p:txBody>
        </p:sp>
        <p:sp>
          <p:nvSpPr>
            <p:cNvPr id="60552" name="Freeform 23">
              <a:extLst>
                <a:ext uri="{FF2B5EF4-FFF2-40B4-BE49-F238E27FC236}">
                  <a16:creationId xmlns:a16="http://schemas.microsoft.com/office/drawing/2014/main" id="{0F63258D-1B00-49B6-A656-7129D9231CD8}"/>
                </a:ext>
              </a:extLst>
            </p:cNvPr>
            <p:cNvSpPr>
              <a:spLocks/>
            </p:cNvSpPr>
            <p:nvPr/>
          </p:nvSpPr>
          <p:spPr bwMode="auto">
            <a:xfrm>
              <a:off x="3853" y="1895"/>
              <a:ext cx="287" cy="250"/>
            </a:xfrm>
            <a:custGeom>
              <a:avLst/>
              <a:gdLst>
                <a:gd name="T0" fmla="*/ 0 w 92"/>
                <a:gd name="T1" fmla="*/ 2147483646 h 80"/>
                <a:gd name="T2" fmla="*/ 2147483646 w 92"/>
                <a:gd name="T3" fmla="*/ 2147483646 h 80"/>
                <a:gd name="T4" fmla="*/ 2147483646 w 92"/>
                <a:gd name="T5" fmla="*/ 2147483646 h 80"/>
                <a:gd name="T6" fmla="*/ 2147483646 w 92"/>
                <a:gd name="T7" fmla="*/ 0 h 80"/>
                <a:gd name="T8" fmla="*/ 0 w 92"/>
                <a:gd name="T9" fmla="*/ 0 h 80"/>
                <a:gd name="T10" fmla="*/ 0 w 92"/>
                <a:gd name="T11" fmla="*/ 2147483646 h 80"/>
                <a:gd name="T12" fmla="*/ 0 60000 65536"/>
                <a:gd name="T13" fmla="*/ 0 60000 65536"/>
                <a:gd name="T14" fmla="*/ 0 60000 65536"/>
                <a:gd name="T15" fmla="*/ 0 60000 65536"/>
                <a:gd name="T16" fmla="*/ 0 60000 65536"/>
                <a:gd name="T17" fmla="*/ 0 60000 65536"/>
                <a:gd name="T18" fmla="*/ 0 w 92"/>
                <a:gd name="T19" fmla="*/ 0 h 80"/>
                <a:gd name="T20" fmla="*/ 92 w 92"/>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92" h="80">
                  <a:moveTo>
                    <a:pt x="0" y="80"/>
                  </a:moveTo>
                  <a:cubicBezTo>
                    <a:pt x="52" y="80"/>
                    <a:pt x="52" y="80"/>
                    <a:pt x="52" y="80"/>
                  </a:cubicBezTo>
                  <a:cubicBezTo>
                    <a:pt x="74" y="80"/>
                    <a:pt x="92" y="62"/>
                    <a:pt x="92" y="40"/>
                  </a:cubicBezTo>
                  <a:cubicBezTo>
                    <a:pt x="92" y="18"/>
                    <a:pt x="74" y="0"/>
                    <a:pt x="52" y="0"/>
                  </a:cubicBezTo>
                  <a:cubicBezTo>
                    <a:pt x="0" y="0"/>
                    <a:pt x="0" y="0"/>
                    <a:pt x="0" y="0"/>
                  </a:cubicBezTo>
                  <a:lnTo>
                    <a:pt x="0" y="80"/>
                  </a:lnTo>
                  <a:close/>
                </a:path>
              </a:pathLst>
            </a:custGeom>
            <a:solidFill>
              <a:srgbClr val="FFFFFF"/>
            </a:solidFill>
            <a:ln w="14288">
              <a:solidFill>
                <a:srgbClr val="0078C1"/>
              </a:solidFill>
              <a:miter lim="800000"/>
              <a:headEnd/>
              <a:tailEnd/>
            </a:ln>
          </p:spPr>
          <p:txBody>
            <a:bodyPr/>
            <a:lstStyle/>
            <a:p>
              <a:endParaRPr lang="pt-BR"/>
            </a:p>
          </p:txBody>
        </p:sp>
        <p:sp>
          <p:nvSpPr>
            <p:cNvPr id="60553" name="Freeform 24">
              <a:extLst>
                <a:ext uri="{FF2B5EF4-FFF2-40B4-BE49-F238E27FC236}">
                  <a16:creationId xmlns:a16="http://schemas.microsoft.com/office/drawing/2014/main" id="{946353AD-204C-41AB-B6A3-E8E0F5C64AE3}"/>
                </a:ext>
              </a:extLst>
            </p:cNvPr>
            <p:cNvSpPr>
              <a:spLocks/>
            </p:cNvSpPr>
            <p:nvPr/>
          </p:nvSpPr>
          <p:spPr bwMode="auto">
            <a:xfrm>
              <a:off x="3853" y="1601"/>
              <a:ext cx="287" cy="251"/>
            </a:xfrm>
            <a:custGeom>
              <a:avLst/>
              <a:gdLst>
                <a:gd name="T0" fmla="*/ 0 w 92"/>
                <a:gd name="T1" fmla="*/ 2147483646 h 80"/>
                <a:gd name="T2" fmla="*/ 2147483646 w 92"/>
                <a:gd name="T3" fmla="*/ 2147483646 h 80"/>
                <a:gd name="T4" fmla="*/ 2147483646 w 92"/>
                <a:gd name="T5" fmla="*/ 2147483646 h 80"/>
                <a:gd name="T6" fmla="*/ 2147483646 w 92"/>
                <a:gd name="T7" fmla="*/ 0 h 80"/>
                <a:gd name="T8" fmla="*/ 0 w 92"/>
                <a:gd name="T9" fmla="*/ 0 h 80"/>
                <a:gd name="T10" fmla="*/ 0 w 92"/>
                <a:gd name="T11" fmla="*/ 2147483646 h 80"/>
                <a:gd name="T12" fmla="*/ 0 60000 65536"/>
                <a:gd name="T13" fmla="*/ 0 60000 65536"/>
                <a:gd name="T14" fmla="*/ 0 60000 65536"/>
                <a:gd name="T15" fmla="*/ 0 60000 65536"/>
                <a:gd name="T16" fmla="*/ 0 60000 65536"/>
                <a:gd name="T17" fmla="*/ 0 60000 65536"/>
                <a:gd name="T18" fmla="*/ 0 w 92"/>
                <a:gd name="T19" fmla="*/ 0 h 80"/>
                <a:gd name="T20" fmla="*/ 92 w 92"/>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92" h="80">
                  <a:moveTo>
                    <a:pt x="0" y="80"/>
                  </a:moveTo>
                  <a:cubicBezTo>
                    <a:pt x="52" y="80"/>
                    <a:pt x="52" y="80"/>
                    <a:pt x="52" y="80"/>
                  </a:cubicBezTo>
                  <a:cubicBezTo>
                    <a:pt x="74" y="80"/>
                    <a:pt x="92" y="62"/>
                    <a:pt x="92" y="40"/>
                  </a:cubicBezTo>
                  <a:cubicBezTo>
                    <a:pt x="92" y="18"/>
                    <a:pt x="74" y="0"/>
                    <a:pt x="52" y="0"/>
                  </a:cubicBezTo>
                  <a:cubicBezTo>
                    <a:pt x="0" y="0"/>
                    <a:pt x="0" y="0"/>
                    <a:pt x="0" y="0"/>
                  </a:cubicBezTo>
                  <a:lnTo>
                    <a:pt x="0" y="80"/>
                  </a:lnTo>
                  <a:close/>
                </a:path>
              </a:pathLst>
            </a:custGeom>
            <a:solidFill>
              <a:srgbClr val="FFFFFF"/>
            </a:solidFill>
            <a:ln w="14288">
              <a:solidFill>
                <a:srgbClr val="0078C1"/>
              </a:solidFill>
              <a:miter lim="800000"/>
              <a:headEnd/>
              <a:tailEnd/>
            </a:ln>
          </p:spPr>
          <p:txBody>
            <a:bodyPr/>
            <a:lstStyle/>
            <a:p>
              <a:endParaRPr lang="pt-BR"/>
            </a:p>
          </p:txBody>
        </p:sp>
      </p:grpSp>
      <p:grpSp>
        <p:nvGrpSpPr>
          <p:cNvPr id="3" name="Group 217">
            <a:extLst>
              <a:ext uri="{FF2B5EF4-FFF2-40B4-BE49-F238E27FC236}">
                <a16:creationId xmlns:a16="http://schemas.microsoft.com/office/drawing/2014/main" id="{4BCB6E2B-DA5D-44BC-B9E3-AA0003CB13FB}"/>
              </a:ext>
            </a:extLst>
          </p:cNvPr>
          <p:cNvGrpSpPr>
            <a:grpSpLocks/>
          </p:cNvGrpSpPr>
          <p:nvPr/>
        </p:nvGrpSpPr>
        <p:grpSpPr bwMode="auto">
          <a:xfrm>
            <a:off x="4176713" y="1373188"/>
            <a:ext cx="947737" cy="1292225"/>
            <a:chOff x="2631" y="865"/>
            <a:chExt cx="597" cy="814"/>
          </a:xfrm>
        </p:grpSpPr>
        <p:sp>
          <p:nvSpPr>
            <p:cNvPr id="60520" name="Rectangle 26">
              <a:extLst>
                <a:ext uri="{FF2B5EF4-FFF2-40B4-BE49-F238E27FC236}">
                  <a16:creationId xmlns:a16="http://schemas.microsoft.com/office/drawing/2014/main" id="{66BFDF90-CE13-43BE-AC11-810E4976BFD1}"/>
                </a:ext>
              </a:extLst>
            </p:cNvPr>
            <p:cNvSpPr>
              <a:spLocks noChangeArrowheads="1"/>
            </p:cNvSpPr>
            <p:nvPr/>
          </p:nvSpPr>
          <p:spPr bwMode="auto">
            <a:xfrm>
              <a:off x="2952" y="877"/>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rPr>
                <a:t>2</a:t>
              </a:r>
              <a:endParaRPr lang="en-US" altLang="en-US"/>
            </a:p>
          </p:txBody>
        </p:sp>
        <p:sp>
          <p:nvSpPr>
            <p:cNvPr id="60521" name="Rectangle 27">
              <a:extLst>
                <a:ext uri="{FF2B5EF4-FFF2-40B4-BE49-F238E27FC236}">
                  <a16:creationId xmlns:a16="http://schemas.microsoft.com/office/drawing/2014/main" id="{29D911E4-4D6B-4118-81E4-F943BED901CF}"/>
                </a:ext>
              </a:extLst>
            </p:cNvPr>
            <p:cNvSpPr>
              <a:spLocks noChangeArrowheads="1"/>
            </p:cNvSpPr>
            <p:nvPr/>
          </p:nvSpPr>
          <p:spPr bwMode="auto">
            <a:xfrm>
              <a:off x="3003" y="868"/>
              <a:ext cx="6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rPr>
                <a:t>×</a:t>
              </a:r>
              <a:endParaRPr lang="en-US" altLang="en-US"/>
            </a:p>
          </p:txBody>
        </p:sp>
        <p:sp>
          <p:nvSpPr>
            <p:cNvPr id="60522" name="Rectangle 28">
              <a:extLst>
                <a:ext uri="{FF2B5EF4-FFF2-40B4-BE49-F238E27FC236}">
                  <a16:creationId xmlns:a16="http://schemas.microsoft.com/office/drawing/2014/main" id="{5645D15B-5272-4774-8B8F-4EE807B1A413}"/>
                </a:ext>
              </a:extLst>
            </p:cNvPr>
            <p:cNvSpPr>
              <a:spLocks noChangeArrowheads="1"/>
            </p:cNvSpPr>
            <p:nvPr/>
          </p:nvSpPr>
          <p:spPr bwMode="auto">
            <a:xfrm>
              <a:off x="3058" y="877"/>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rPr>
                <a:t>1</a:t>
              </a:r>
              <a:endParaRPr lang="en-US" altLang="en-US"/>
            </a:p>
          </p:txBody>
        </p:sp>
        <p:sp>
          <p:nvSpPr>
            <p:cNvPr id="60523" name="Rectangle 29">
              <a:extLst>
                <a:ext uri="{FF2B5EF4-FFF2-40B4-BE49-F238E27FC236}">
                  <a16:creationId xmlns:a16="http://schemas.microsoft.com/office/drawing/2014/main" id="{ABEC3D42-BAC6-47F1-ABB6-581660EFED3C}"/>
                </a:ext>
              </a:extLst>
            </p:cNvPr>
            <p:cNvSpPr>
              <a:spLocks noChangeArrowheads="1"/>
            </p:cNvSpPr>
            <p:nvPr/>
          </p:nvSpPr>
          <p:spPr bwMode="auto">
            <a:xfrm>
              <a:off x="2750" y="1227"/>
              <a:ext cx="8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rPr>
                <a:t>i1</a:t>
              </a:r>
              <a:endParaRPr lang="en-US" altLang="en-US"/>
            </a:p>
          </p:txBody>
        </p:sp>
        <p:sp>
          <p:nvSpPr>
            <p:cNvPr id="60524" name="Rectangle 30">
              <a:extLst>
                <a:ext uri="{FF2B5EF4-FFF2-40B4-BE49-F238E27FC236}">
                  <a16:creationId xmlns:a16="http://schemas.microsoft.com/office/drawing/2014/main" id="{85360DC5-676F-45C3-9DA5-B20E86D1ADD5}"/>
                </a:ext>
              </a:extLst>
            </p:cNvPr>
            <p:cNvSpPr>
              <a:spLocks noChangeArrowheads="1"/>
            </p:cNvSpPr>
            <p:nvPr/>
          </p:nvSpPr>
          <p:spPr bwMode="auto">
            <a:xfrm>
              <a:off x="2750" y="1065"/>
              <a:ext cx="8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rPr>
                <a:t>i0</a:t>
              </a:r>
              <a:endParaRPr lang="en-US" altLang="en-US"/>
            </a:p>
          </p:txBody>
        </p:sp>
        <p:sp>
          <p:nvSpPr>
            <p:cNvPr id="60525" name="Rectangle 31">
              <a:extLst>
                <a:ext uri="{FF2B5EF4-FFF2-40B4-BE49-F238E27FC236}">
                  <a16:creationId xmlns:a16="http://schemas.microsoft.com/office/drawing/2014/main" id="{05A44C3F-AD54-4660-84B9-D57C0447CD29}"/>
                </a:ext>
              </a:extLst>
            </p:cNvPr>
            <p:cNvSpPr>
              <a:spLocks noChangeArrowheads="1"/>
            </p:cNvSpPr>
            <p:nvPr/>
          </p:nvSpPr>
          <p:spPr bwMode="auto">
            <a:xfrm>
              <a:off x="2882" y="1430"/>
              <a:ext cx="11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rPr>
                <a:t>s0</a:t>
              </a:r>
              <a:endParaRPr lang="en-US" altLang="en-US"/>
            </a:p>
          </p:txBody>
        </p:sp>
        <p:sp>
          <p:nvSpPr>
            <p:cNvPr id="60526" name="Rectangle 32">
              <a:extLst>
                <a:ext uri="{FF2B5EF4-FFF2-40B4-BE49-F238E27FC236}">
                  <a16:creationId xmlns:a16="http://schemas.microsoft.com/office/drawing/2014/main" id="{AFCB4C3D-55CF-42F5-8A62-4D393A47B504}"/>
                </a:ext>
              </a:extLst>
            </p:cNvPr>
            <p:cNvSpPr>
              <a:spLocks noChangeArrowheads="1"/>
            </p:cNvSpPr>
            <p:nvPr/>
          </p:nvSpPr>
          <p:spPr bwMode="auto">
            <a:xfrm>
              <a:off x="2964" y="1554"/>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b="1">
                  <a:solidFill>
                    <a:schemeClr val="accent1"/>
                  </a:solidFill>
                </a:rPr>
                <a:t>1</a:t>
              </a:r>
              <a:endParaRPr lang="en-US" altLang="en-US" b="1">
                <a:solidFill>
                  <a:schemeClr val="accent1"/>
                </a:solidFill>
              </a:endParaRPr>
            </a:p>
          </p:txBody>
        </p:sp>
        <p:sp>
          <p:nvSpPr>
            <p:cNvPr id="60527" name="Rectangle 33">
              <a:extLst>
                <a:ext uri="{FF2B5EF4-FFF2-40B4-BE49-F238E27FC236}">
                  <a16:creationId xmlns:a16="http://schemas.microsoft.com/office/drawing/2014/main" id="{6E1BEF22-048F-469F-983F-E24639D3229E}"/>
                </a:ext>
              </a:extLst>
            </p:cNvPr>
            <p:cNvSpPr>
              <a:spLocks noChangeArrowheads="1"/>
            </p:cNvSpPr>
            <p:nvPr/>
          </p:nvSpPr>
          <p:spPr bwMode="auto">
            <a:xfrm>
              <a:off x="3049" y="1153"/>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rPr>
                <a:t>d</a:t>
              </a:r>
              <a:endParaRPr lang="en-US" altLang="en-US"/>
            </a:p>
          </p:txBody>
        </p:sp>
        <p:sp>
          <p:nvSpPr>
            <p:cNvPr id="60528" name="Line 34">
              <a:extLst>
                <a:ext uri="{FF2B5EF4-FFF2-40B4-BE49-F238E27FC236}">
                  <a16:creationId xmlns:a16="http://schemas.microsoft.com/office/drawing/2014/main" id="{C2ABB3E7-9053-4448-A7AB-F7A3BA3DDA8F}"/>
                </a:ext>
              </a:extLst>
            </p:cNvPr>
            <p:cNvSpPr>
              <a:spLocks noChangeShapeType="1"/>
            </p:cNvSpPr>
            <p:nvPr/>
          </p:nvSpPr>
          <p:spPr bwMode="auto">
            <a:xfrm>
              <a:off x="3128" y="1206"/>
              <a:ext cx="94"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0529" name="Line 35">
              <a:extLst>
                <a:ext uri="{FF2B5EF4-FFF2-40B4-BE49-F238E27FC236}">
                  <a16:creationId xmlns:a16="http://schemas.microsoft.com/office/drawing/2014/main" id="{82872087-9F9F-4957-B758-4439B58EFE66}"/>
                </a:ext>
              </a:extLst>
            </p:cNvPr>
            <p:cNvSpPr>
              <a:spLocks noChangeShapeType="1"/>
            </p:cNvSpPr>
            <p:nvPr/>
          </p:nvSpPr>
          <p:spPr bwMode="auto">
            <a:xfrm>
              <a:off x="2631" y="1121"/>
              <a:ext cx="94"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0530" name="Line 36">
              <a:extLst>
                <a:ext uri="{FF2B5EF4-FFF2-40B4-BE49-F238E27FC236}">
                  <a16:creationId xmlns:a16="http://schemas.microsoft.com/office/drawing/2014/main" id="{AAF1C4D4-17A3-460A-B6E9-0A2F447D3E0D}"/>
                </a:ext>
              </a:extLst>
            </p:cNvPr>
            <p:cNvSpPr>
              <a:spLocks noChangeShapeType="1"/>
            </p:cNvSpPr>
            <p:nvPr/>
          </p:nvSpPr>
          <p:spPr bwMode="auto">
            <a:xfrm>
              <a:off x="2631" y="1287"/>
              <a:ext cx="94"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0531" name="Line 37">
              <a:extLst>
                <a:ext uri="{FF2B5EF4-FFF2-40B4-BE49-F238E27FC236}">
                  <a16:creationId xmlns:a16="http://schemas.microsoft.com/office/drawing/2014/main" id="{CADC8991-E1DE-45E2-B740-7D4063AD3BA5}"/>
                </a:ext>
              </a:extLst>
            </p:cNvPr>
            <p:cNvSpPr>
              <a:spLocks noChangeShapeType="1"/>
            </p:cNvSpPr>
            <p:nvPr/>
          </p:nvSpPr>
          <p:spPr bwMode="auto">
            <a:xfrm flipV="1">
              <a:off x="2928" y="1550"/>
              <a:ext cx="1" cy="94"/>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0532" name="Rectangle 38">
              <a:extLst>
                <a:ext uri="{FF2B5EF4-FFF2-40B4-BE49-F238E27FC236}">
                  <a16:creationId xmlns:a16="http://schemas.microsoft.com/office/drawing/2014/main" id="{6635B7C7-116A-4209-B56F-8678E49F4B91}"/>
                </a:ext>
              </a:extLst>
            </p:cNvPr>
            <p:cNvSpPr>
              <a:spLocks noChangeArrowheads="1"/>
            </p:cNvSpPr>
            <p:nvPr/>
          </p:nvSpPr>
          <p:spPr bwMode="auto">
            <a:xfrm>
              <a:off x="2728" y="865"/>
              <a:ext cx="400" cy="685"/>
            </a:xfrm>
            <a:prstGeom prst="rect">
              <a:avLst/>
            </a:prstGeom>
            <a:noFill/>
            <a:ln w="14288">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60533" name="Freeform 39">
              <a:extLst>
                <a:ext uri="{FF2B5EF4-FFF2-40B4-BE49-F238E27FC236}">
                  <a16:creationId xmlns:a16="http://schemas.microsoft.com/office/drawing/2014/main" id="{C4CB4370-5D84-49FE-AD52-24D4C979674A}"/>
                </a:ext>
              </a:extLst>
            </p:cNvPr>
            <p:cNvSpPr>
              <a:spLocks/>
            </p:cNvSpPr>
            <p:nvPr/>
          </p:nvSpPr>
          <p:spPr bwMode="auto">
            <a:xfrm>
              <a:off x="2637" y="1153"/>
              <a:ext cx="591" cy="190"/>
            </a:xfrm>
            <a:custGeom>
              <a:avLst/>
              <a:gdLst>
                <a:gd name="T0" fmla="*/ 2147483646 w 189"/>
                <a:gd name="T1" fmla="*/ 929782218 h 61"/>
                <a:gd name="T2" fmla="*/ 2147483646 w 189"/>
                <a:gd name="T3" fmla="*/ 2147483646 h 61"/>
                <a:gd name="T4" fmla="*/ 0 w 189"/>
                <a:gd name="T5" fmla="*/ 2147483646 h 61"/>
                <a:gd name="T6" fmla="*/ 0 60000 65536"/>
                <a:gd name="T7" fmla="*/ 0 60000 65536"/>
                <a:gd name="T8" fmla="*/ 0 60000 65536"/>
                <a:gd name="T9" fmla="*/ 0 w 189"/>
                <a:gd name="T10" fmla="*/ 0 h 61"/>
                <a:gd name="T11" fmla="*/ 189 w 189"/>
                <a:gd name="T12" fmla="*/ 61 h 61"/>
              </a:gdLst>
              <a:ahLst/>
              <a:cxnLst>
                <a:cxn ang="T6">
                  <a:pos x="T0" y="T1"/>
                </a:cxn>
                <a:cxn ang="T7">
                  <a:pos x="T2" y="T3"/>
                </a:cxn>
                <a:cxn ang="T8">
                  <a:pos x="T4" y="T5"/>
                </a:cxn>
              </a:cxnLst>
              <a:rect l="T9" t="T10" r="T11" b="T12"/>
              <a:pathLst>
                <a:path w="189" h="61">
                  <a:moveTo>
                    <a:pt x="189" y="4"/>
                  </a:moveTo>
                  <a:cubicBezTo>
                    <a:pt x="189" y="4"/>
                    <a:pt x="142" y="0"/>
                    <a:pt x="94" y="31"/>
                  </a:cubicBezTo>
                  <a:cubicBezTo>
                    <a:pt x="46" y="61"/>
                    <a:pt x="0" y="57"/>
                    <a:pt x="0" y="57"/>
                  </a:cubicBezTo>
                </a:path>
              </a:pathLst>
            </a:custGeom>
            <a:noFill/>
            <a:ln w="19050">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grpSp>
      <p:sp>
        <p:nvSpPr>
          <p:cNvPr id="60422" name="Rectangle 40">
            <a:extLst>
              <a:ext uri="{FF2B5EF4-FFF2-40B4-BE49-F238E27FC236}">
                <a16:creationId xmlns:a16="http://schemas.microsoft.com/office/drawing/2014/main" id="{33CF9388-DC6B-4A8E-A638-E1F422A9CB6D}"/>
              </a:ext>
            </a:extLst>
          </p:cNvPr>
          <p:cNvSpPr>
            <a:spLocks noChangeArrowheads="1"/>
          </p:cNvSpPr>
          <p:nvPr/>
        </p:nvSpPr>
        <p:spPr bwMode="auto">
          <a:xfrm>
            <a:off x="3481388" y="1392238"/>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rPr>
              <a:t>2</a:t>
            </a:r>
            <a:endParaRPr lang="en-US" altLang="en-US"/>
          </a:p>
        </p:txBody>
      </p:sp>
      <p:sp>
        <p:nvSpPr>
          <p:cNvPr id="60423" name="Rectangle 41">
            <a:extLst>
              <a:ext uri="{FF2B5EF4-FFF2-40B4-BE49-F238E27FC236}">
                <a16:creationId xmlns:a16="http://schemas.microsoft.com/office/drawing/2014/main" id="{4FCD7A64-4C59-4DD5-B1A6-7FB7ADB37996}"/>
              </a:ext>
            </a:extLst>
          </p:cNvPr>
          <p:cNvSpPr>
            <a:spLocks noChangeArrowheads="1"/>
          </p:cNvSpPr>
          <p:nvPr/>
        </p:nvSpPr>
        <p:spPr bwMode="auto">
          <a:xfrm>
            <a:off x="3563938" y="1377950"/>
            <a:ext cx="9683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rPr>
              <a:t>×</a:t>
            </a:r>
            <a:endParaRPr lang="en-US" altLang="en-US"/>
          </a:p>
        </p:txBody>
      </p:sp>
      <p:sp>
        <p:nvSpPr>
          <p:cNvPr id="60424" name="Rectangle 42">
            <a:extLst>
              <a:ext uri="{FF2B5EF4-FFF2-40B4-BE49-F238E27FC236}">
                <a16:creationId xmlns:a16="http://schemas.microsoft.com/office/drawing/2014/main" id="{51AC1BA2-5616-454C-8B81-1D6CC61B941E}"/>
              </a:ext>
            </a:extLst>
          </p:cNvPr>
          <p:cNvSpPr>
            <a:spLocks noChangeArrowheads="1"/>
          </p:cNvSpPr>
          <p:nvPr/>
        </p:nvSpPr>
        <p:spPr bwMode="auto">
          <a:xfrm>
            <a:off x="3651250" y="1392238"/>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rPr>
              <a:t>1</a:t>
            </a:r>
            <a:endParaRPr lang="en-US" altLang="en-US"/>
          </a:p>
        </p:txBody>
      </p:sp>
      <p:sp>
        <p:nvSpPr>
          <p:cNvPr id="60425" name="Rectangle 43">
            <a:extLst>
              <a:ext uri="{FF2B5EF4-FFF2-40B4-BE49-F238E27FC236}">
                <a16:creationId xmlns:a16="http://schemas.microsoft.com/office/drawing/2014/main" id="{08D6D36D-63F6-479A-839C-5017F5190371}"/>
              </a:ext>
            </a:extLst>
          </p:cNvPr>
          <p:cNvSpPr>
            <a:spLocks noChangeArrowheads="1"/>
          </p:cNvSpPr>
          <p:nvPr/>
        </p:nvSpPr>
        <p:spPr bwMode="auto">
          <a:xfrm>
            <a:off x="3162300" y="1947863"/>
            <a:ext cx="1285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rPr>
              <a:t>i1</a:t>
            </a:r>
            <a:endParaRPr lang="en-US" altLang="en-US"/>
          </a:p>
        </p:txBody>
      </p:sp>
      <p:sp>
        <p:nvSpPr>
          <p:cNvPr id="60426" name="Rectangle 44">
            <a:extLst>
              <a:ext uri="{FF2B5EF4-FFF2-40B4-BE49-F238E27FC236}">
                <a16:creationId xmlns:a16="http://schemas.microsoft.com/office/drawing/2014/main" id="{CA31885D-24CE-4784-92B9-825D16C7A604}"/>
              </a:ext>
            </a:extLst>
          </p:cNvPr>
          <p:cNvSpPr>
            <a:spLocks noChangeArrowheads="1"/>
          </p:cNvSpPr>
          <p:nvPr/>
        </p:nvSpPr>
        <p:spPr bwMode="auto">
          <a:xfrm>
            <a:off x="3162300" y="1690688"/>
            <a:ext cx="1285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rPr>
              <a:t>i0</a:t>
            </a:r>
            <a:endParaRPr lang="en-US" altLang="en-US"/>
          </a:p>
        </p:txBody>
      </p:sp>
      <p:sp>
        <p:nvSpPr>
          <p:cNvPr id="60427" name="Rectangle 45">
            <a:extLst>
              <a:ext uri="{FF2B5EF4-FFF2-40B4-BE49-F238E27FC236}">
                <a16:creationId xmlns:a16="http://schemas.microsoft.com/office/drawing/2014/main" id="{DD4D0EFF-53FD-4FA2-896D-72D067E5875D}"/>
              </a:ext>
            </a:extLst>
          </p:cNvPr>
          <p:cNvSpPr>
            <a:spLocks noChangeArrowheads="1"/>
          </p:cNvSpPr>
          <p:nvPr/>
        </p:nvSpPr>
        <p:spPr bwMode="auto">
          <a:xfrm>
            <a:off x="3370263" y="2270125"/>
            <a:ext cx="1746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rPr>
              <a:t>s0</a:t>
            </a:r>
            <a:endParaRPr lang="en-US" altLang="en-US"/>
          </a:p>
        </p:txBody>
      </p:sp>
      <p:sp>
        <p:nvSpPr>
          <p:cNvPr id="73774" name="Rectangle 46">
            <a:extLst>
              <a:ext uri="{FF2B5EF4-FFF2-40B4-BE49-F238E27FC236}">
                <a16:creationId xmlns:a16="http://schemas.microsoft.com/office/drawing/2014/main" id="{8C15DE1F-C702-42BE-B35F-637609E2EEBC}"/>
              </a:ext>
            </a:extLst>
          </p:cNvPr>
          <p:cNvSpPr>
            <a:spLocks noChangeArrowheads="1"/>
          </p:cNvSpPr>
          <p:nvPr/>
        </p:nvSpPr>
        <p:spPr bwMode="auto">
          <a:xfrm>
            <a:off x="3502025" y="2466975"/>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b="1">
                <a:solidFill>
                  <a:schemeClr val="accent1"/>
                </a:solidFill>
              </a:rPr>
              <a:t>0</a:t>
            </a:r>
            <a:endParaRPr lang="en-US" altLang="en-US" b="1">
              <a:solidFill>
                <a:schemeClr val="accent1"/>
              </a:solidFill>
            </a:endParaRPr>
          </a:p>
        </p:txBody>
      </p:sp>
      <p:sp>
        <p:nvSpPr>
          <p:cNvPr id="60429" name="Rectangle 47">
            <a:extLst>
              <a:ext uri="{FF2B5EF4-FFF2-40B4-BE49-F238E27FC236}">
                <a16:creationId xmlns:a16="http://schemas.microsoft.com/office/drawing/2014/main" id="{D94D0C43-B2D0-47E0-93E5-2F972EE2AD05}"/>
              </a:ext>
            </a:extLst>
          </p:cNvPr>
          <p:cNvSpPr>
            <a:spLocks noChangeArrowheads="1"/>
          </p:cNvSpPr>
          <p:nvPr/>
        </p:nvSpPr>
        <p:spPr bwMode="auto">
          <a:xfrm>
            <a:off x="3635375" y="1830388"/>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rPr>
              <a:t>d</a:t>
            </a:r>
            <a:endParaRPr lang="en-US" altLang="en-US"/>
          </a:p>
        </p:txBody>
      </p:sp>
      <p:sp>
        <p:nvSpPr>
          <p:cNvPr id="60430" name="Line 48">
            <a:extLst>
              <a:ext uri="{FF2B5EF4-FFF2-40B4-BE49-F238E27FC236}">
                <a16:creationId xmlns:a16="http://schemas.microsoft.com/office/drawing/2014/main" id="{24EDF118-DF87-4E00-8472-6EA44BB8D717}"/>
              </a:ext>
            </a:extLst>
          </p:cNvPr>
          <p:cNvSpPr>
            <a:spLocks noChangeShapeType="1"/>
          </p:cNvSpPr>
          <p:nvPr/>
        </p:nvSpPr>
        <p:spPr bwMode="auto">
          <a:xfrm>
            <a:off x="3760788" y="1914525"/>
            <a:ext cx="147637" cy="1588"/>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0431" name="Line 49">
            <a:extLst>
              <a:ext uri="{FF2B5EF4-FFF2-40B4-BE49-F238E27FC236}">
                <a16:creationId xmlns:a16="http://schemas.microsoft.com/office/drawing/2014/main" id="{B27A34B3-5A79-49C1-823B-5BB76D091E81}"/>
              </a:ext>
            </a:extLst>
          </p:cNvPr>
          <p:cNvSpPr>
            <a:spLocks noChangeShapeType="1"/>
          </p:cNvSpPr>
          <p:nvPr/>
        </p:nvSpPr>
        <p:spPr bwMode="auto">
          <a:xfrm>
            <a:off x="2971800" y="1779588"/>
            <a:ext cx="149225" cy="158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0432" name="Line 50">
            <a:extLst>
              <a:ext uri="{FF2B5EF4-FFF2-40B4-BE49-F238E27FC236}">
                <a16:creationId xmlns:a16="http://schemas.microsoft.com/office/drawing/2014/main" id="{9CFBD849-A524-44EC-99EF-FDA7D07E77B5}"/>
              </a:ext>
            </a:extLst>
          </p:cNvPr>
          <p:cNvSpPr>
            <a:spLocks noChangeShapeType="1"/>
          </p:cNvSpPr>
          <p:nvPr/>
        </p:nvSpPr>
        <p:spPr bwMode="auto">
          <a:xfrm>
            <a:off x="2971800" y="2043113"/>
            <a:ext cx="149225" cy="158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0433" name="Line 51">
            <a:extLst>
              <a:ext uri="{FF2B5EF4-FFF2-40B4-BE49-F238E27FC236}">
                <a16:creationId xmlns:a16="http://schemas.microsoft.com/office/drawing/2014/main" id="{F4B53FFF-8F00-4617-A233-85EED59E3694}"/>
              </a:ext>
            </a:extLst>
          </p:cNvPr>
          <p:cNvSpPr>
            <a:spLocks noChangeShapeType="1"/>
          </p:cNvSpPr>
          <p:nvPr/>
        </p:nvSpPr>
        <p:spPr bwMode="auto">
          <a:xfrm flipV="1">
            <a:off x="3448050" y="2460625"/>
            <a:ext cx="1588" cy="149225"/>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0434" name="Rectangle 52">
            <a:extLst>
              <a:ext uri="{FF2B5EF4-FFF2-40B4-BE49-F238E27FC236}">
                <a16:creationId xmlns:a16="http://schemas.microsoft.com/office/drawing/2014/main" id="{BD8A8BAC-25B5-4146-B99C-1CCBD77BFCC3}"/>
              </a:ext>
            </a:extLst>
          </p:cNvPr>
          <p:cNvSpPr>
            <a:spLocks noChangeArrowheads="1"/>
          </p:cNvSpPr>
          <p:nvPr/>
        </p:nvSpPr>
        <p:spPr bwMode="auto">
          <a:xfrm>
            <a:off x="3125788" y="1373188"/>
            <a:ext cx="635000" cy="1087437"/>
          </a:xfrm>
          <a:prstGeom prst="rect">
            <a:avLst/>
          </a:prstGeom>
          <a:noFill/>
          <a:ln w="14288">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73781" name="Freeform 53">
            <a:extLst>
              <a:ext uri="{FF2B5EF4-FFF2-40B4-BE49-F238E27FC236}">
                <a16:creationId xmlns:a16="http://schemas.microsoft.com/office/drawing/2014/main" id="{8DFB8131-7244-4359-B960-F22933336AC2}"/>
              </a:ext>
            </a:extLst>
          </p:cNvPr>
          <p:cNvSpPr>
            <a:spLocks/>
          </p:cNvSpPr>
          <p:nvPr/>
        </p:nvSpPr>
        <p:spPr bwMode="auto">
          <a:xfrm>
            <a:off x="2981325" y="1706563"/>
            <a:ext cx="938213" cy="301625"/>
          </a:xfrm>
          <a:custGeom>
            <a:avLst/>
            <a:gdLst>
              <a:gd name="T0" fmla="*/ 2147483646 w 189"/>
              <a:gd name="T1" fmla="*/ 2147483646 h 61"/>
              <a:gd name="T2" fmla="*/ 2147483646 w 189"/>
              <a:gd name="T3" fmla="*/ 2147483646 h 61"/>
              <a:gd name="T4" fmla="*/ 0 w 189"/>
              <a:gd name="T5" fmla="*/ 2147483646 h 61"/>
              <a:gd name="T6" fmla="*/ 0 60000 65536"/>
              <a:gd name="T7" fmla="*/ 0 60000 65536"/>
              <a:gd name="T8" fmla="*/ 0 60000 65536"/>
              <a:gd name="T9" fmla="*/ 0 w 189"/>
              <a:gd name="T10" fmla="*/ 0 h 61"/>
              <a:gd name="T11" fmla="*/ 189 w 189"/>
              <a:gd name="T12" fmla="*/ 61 h 61"/>
            </a:gdLst>
            <a:ahLst/>
            <a:cxnLst>
              <a:cxn ang="T6">
                <a:pos x="T0" y="T1"/>
              </a:cxn>
              <a:cxn ang="T7">
                <a:pos x="T2" y="T3"/>
              </a:cxn>
              <a:cxn ang="T8">
                <a:pos x="T4" y="T5"/>
              </a:cxn>
            </a:cxnLst>
            <a:rect l="T9" t="T10" r="T11" b="T12"/>
            <a:pathLst>
              <a:path w="189" h="61">
                <a:moveTo>
                  <a:pt x="189" y="57"/>
                </a:moveTo>
                <a:cubicBezTo>
                  <a:pt x="189" y="57"/>
                  <a:pt x="143" y="61"/>
                  <a:pt x="95" y="30"/>
                </a:cubicBezTo>
                <a:cubicBezTo>
                  <a:pt x="47" y="0"/>
                  <a:pt x="0" y="4"/>
                  <a:pt x="0" y="4"/>
                </a:cubicBezTo>
              </a:path>
            </a:pathLst>
          </a:custGeom>
          <a:noFill/>
          <a:ln w="19050">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0436" name="Rectangle 54">
            <a:extLst>
              <a:ext uri="{FF2B5EF4-FFF2-40B4-BE49-F238E27FC236}">
                <a16:creationId xmlns:a16="http://schemas.microsoft.com/office/drawing/2014/main" id="{07CBFAB0-52D2-4C1A-AB55-8E6AEA7CC658}"/>
              </a:ext>
            </a:extLst>
          </p:cNvPr>
          <p:cNvSpPr>
            <a:spLocks noChangeArrowheads="1"/>
          </p:cNvSpPr>
          <p:nvPr/>
        </p:nvSpPr>
        <p:spPr bwMode="auto">
          <a:xfrm>
            <a:off x="2289175" y="1392238"/>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rPr>
              <a:t>2</a:t>
            </a:r>
            <a:endParaRPr lang="en-US" altLang="en-US"/>
          </a:p>
        </p:txBody>
      </p:sp>
      <p:sp>
        <p:nvSpPr>
          <p:cNvPr id="60437" name="Rectangle 55">
            <a:extLst>
              <a:ext uri="{FF2B5EF4-FFF2-40B4-BE49-F238E27FC236}">
                <a16:creationId xmlns:a16="http://schemas.microsoft.com/office/drawing/2014/main" id="{0A134541-9E41-4DDD-8CFE-CDBF14D97AB5}"/>
              </a:ext>
            </a:extLst>
          </p:cNvPr>
          <p:cNvSpPr>
            <a:spLocks noChangeArrowheads="1"/>
          </p:cNvSpPr>
          <p:nvPr/>
        </p:nvSpPr>
        <p:spPr bwMode="auto">
          <a:xfrm>
            <a:off x="2371725" y="1377950"/>
            <a:ext cx="9683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rPr>
              <a:t>×</a:t>
            </a:r>
            <a:endParaRPr lang="en-US" altLang="en-US"/>
          </a:p>
        </p:txBody>
      </p:sp>
      <p:sp>
        <p:nvSpPr>
          <p:cNvPr id="60438" name="Rectangle 56">
            <a:extLst>
              <a:ext uri="{FF2B5EF4-FFF2-40B4-BE49-F238E27FC236}">
                <a16:creationId xmlns:a16="http://schemas.microsoft.com/office/drawing/2014/main" id="{5239FDD9-BCBC-4F78-AAF0-AD2F36268312}"/>
              </a:ext>
            </a:extLst>
          </p:cNvPr>
          <p:cNvSpPr>
            <a:spLocks noChangeArrowheads="1"/>
          </p:cNvSpPr>
          <p:nvPr/>
        </p:nvSpPr>
        <p:spPr bwMode="auto">
          <a:xfrm>
            <a:off x="2459038" y="1392238"/>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rPr>
              <a:t>1</a:t>
            </a:r>
            <a:endParaRPr lang="en-US" altLang="en-US"/>
          </a:p>
        </p:txBody>
      </p:sp>
      <p:sp>
        <p:nvSpPr>
          <p:cNvPr id="60439" name="Rectangle 57">
            <a:extLst>
              <a:ext uri="{FF2B5EF4-FFF2-40B4-BE49-F238E27FC236}">
                <a16:creationId xmlns:a16="http://schemas.microsoft.com/office/drawing/2014/main" id="{C0662FEA-740F-48C7-AE13-2AB80E5052E4}"/>
              </a:ext>
            </a:extLst>
          </p:cNvPr>
          <p:cNvSpPr>
            <a:spLocks noChangeArrowheads="1"/>
          </p:cNvSpPr>
          <p:nvPr/>
        </p:nvSpPr>
        <p:spPr bwMode="auto">
          <a:xfrm>
            <a:off x="1970088" y="1947863"/>
            <a:ext cx="1285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rPr>
              <a:t>i1</a:t>
            </a:r>
            <a:endParaRPr lang="en-US" altLang="en-US"/>
          </a:p>
        </p:txBody>
      </p:sp>
      <p:sp>
        <p:nvSpPr>
          <p:cNvPr id="60440" name="Rectangle 58">
            <a:extLst>
              <a:ext uri="{FF2B5EF4-FFF2-40B4-BE49-F238E27FC236}">
                <a16:creationId xmlns:a16="http://schemas.microsoft.com/office/drawing/2014/main" id="{1D505D0D-ECE9-4289-AD3C-E33540BB1CBD}"/>
              </a:ext>
            </a:extLst>
          </p:cNvPr>
          <p:cNvSpPr>
            <a:spLocks noChangeArrowheads="1"/>
          </p:cNvSpPr>
          <p:nvPr/>
        </p:nvSpPr>
        <p:spPr bwMode="auto">
          <a:xfrm>
            <a:off x="1970088" y="1690688"/>
            <a:ext cx="1285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rPr>
              <a:t>i0</a:t>
            </a:r>
            <a:endParaRPr lang="en-US" altLang="en-US"/>
          </a:p>
        </p:txBody>
      </p:sp>
      <p:sp>
        <p:nvSpPr>
          <p:cNvPr id="60441" name="Rectangle 59">
            <a:extLst>
              <a:ext uri="{FF2B5EF4-FFF2-40B4-BE49-F238E27FC236}">
                <a16:creationId xmlns:a16="http://schemas.microsoft.com/office/drawing/2014/main" id="{60B7C518-2187-44D8-9112-D7C6799295A5}"/>
              </a:ext>
            </a:extLst>
          </p:cNvPr>
          <p:cNvSpPr>
            <a:spLocks noChangeArrowheads="1"/>
          </p:cNvSpPr>
          <p:nvPr/>
        </p:nvSpPr>
        <p:spPr bwMode="auto">
          <a:xfrm>
            <a:off x="2178050" y="2270125"/>
            <a:ext cx="1746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rPr>
              <a:t>s0</a:t>
            </a:r>
            <a:endParaRPr lang="en-US" altLang="en-US"/>
          </a:p>
        </p:txBody>
      </p:sp>
      <p:sp>
        <p:nvSpPr>
          <p:cNvPr id="60442" name="Rectangle 60">
            <a:extLst>
              <a:ext uri="{FF2B5EF4-FFF2-40B4-BE49-F238E27FC236}">
                <a16:creationId xmlns:a16="http://schemas.microsoft.com/office/drawing/2014/main" id="{87D56670-A2D3-4FC9-B6B2-3133CCEE9AB5}"/>
              </a:ext>
            </a:extLst>
          </p:cNvPr>
          <p:cNvSpPr>
            <a:spLocks noChangeArrowheads="1"/>
          </p:cNvSpPr>
          <p:nvPr/>
        </p:nvSpPr>
        <p:spPr bwMode="auto">
          <a:xfrm>
            <a:off x="2443163" y="1830388"/>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rPr>
              <a:t>d</a:t>
            </a:r>
            <a:endParaRPr lang="en-US" altLang="en-US"/>
          </a:p>
        </p:txBody>
      </p:sp>
      <p:sp>
        <p:nvSpPr>
          <p:cNvPr id="60443" name="Line 61">
            <a:extLst>
              <a:ext uri="{FF2B5EF4-FFF2-40B4-BE49-F238E27FC236}">
                <a16:creationId xmlns:a16="http://schemas.microsoft.com/office/drawing/2014/main" id="{7D0B5F99-D232-434B-9FBC-22659DF0E587}"/>
              </a:ext>
            </a:extLst>
          </p:cNvPr>
          <p:cNvSpPr>
            <a:spLocks noChangeShapeType="1"/>
          </p:cNvSpPr>
          <p:nvPr/>
        </p:nvSpPr>
        <p:spPr bwMode="auto">
          <a:xfrm>
            <a:off x="2570163" y="1914525"/>
            <a:ext cx="147637" cy="1588"/>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0444" name="Line 62">
            <a:extLst>
              <a:ext uri="{FF2B5EF4-FFF2-40B4-BE49-F238E27FC236}">
                <a16:creationId xmlns:a16="http://schemas.microsoft.com/office/drawing/2014/main" id="{7F83DA99-D14A-4557-8484-0B187FFCFD18}"/>
              </a:ext>
            </a:extLst>
          </p:cNvPr>
          <p:cNvSpPr>
            <a:spLocks noChangeShapeType="1"/>
          </p:cNvSpPr>
          <p:nvPr/>
        </p:nvSpPr>
        <p:spPr bwMode="auto">
          <a:xfrm>
            <a:off x="1781175" y="1779588"/>
            <a:ext cx="147638" cy="158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0445" name="Line 63">
            <a:extLst>
              <a:ext uri="{FF2B5EF4-FFF2-40B4-BE49-F238E27FC236}">
                <a16:creationId xmlns:a16="http://schemas.microsoft.com/office/drawing/2014/main" id="{F70744C9-464D-4584-A876-C796B966C4D9}"/>
              </a:ext>
            </a:extLst>
          </p:cNvPr>
          <p:cNvSpPr>
            <a:spLocks noChangeShapeType="1"/>
          </p:cNvSpPr>
          <p:nvPr/>
        </p:nvSpPr>
        <p:spPr bwMode="auto">
          <a:xfrm>
            <a:off x="1781175" y="2043113"/>
            <a:ext cx="147638" cy="158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0446" name="Line 64">
            <a:extLst>
              <a:ext uri="{FF2B5EF4-FFF2-40B4-BE49-F238E27FC236}">
                <a16:creationId xmlns:a16="http://schemas.microsoft.com/office/drawing/2014/main" id="{7C9147AA-FC0C-41B4-9BD8-D641AAE28FE7}"/>
              </a:ext>
            </a:extLst>
          </p:cNvPr>
          <p:cNvSpPr>
            <a:spLocks noChangeShapeType="1"/>
          </p:cNvSpPr>
          <p:nvPr/>
        </p:nvSpPr>
        <p:spPr bwMode="auto">
          <a:xfrm flipV="1">
            <a:off x="2252663" y="2460625"/>
            <a:ext cx="1587" cy="149225"/>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0447" name="Rectangle 65">
            <a:extLst>
              <a:ext uri="{FF2B5EF4-FFF2-40B4-BE49-F238E27FC236}">
                <a16:creationId xmlns:a16="http://schemas.microsoft.com/office/drawing/2014/main" id="{29BD9313-812A-4E8D-A618-2F15F9E89876}"/>
              </a:ext>
            </a:extLst>
          </p:cNvPr>
          <p:cNvSpPr>
            <a:spLocks noChangeArrowheads="1"/>
          </p:cNvSpPr>
          <p:nvPr/>
        </p:nvSpPr>
        <p:spPr bwMode="auto">
          <a:xfrm>
            <a:off x="1935163" y="1373188"/>
            <a:ext cx="635000" cy="1087437"/>
          </a:xfrm>
          <a:prstGeom prst="rect">
            <a:avLst/>
          </a:prstGeom>
          <a:noFill/>
          <a:ln w="14288">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73920" name="Text Box 192">
            <a:extLst>
              <a:ext uri="{FF2B5EF4-FFF2-40B4-BE49-F238E27FC236}">
                <a16:creationId xmlns:a16="http://schemas.microsoft.com/office/drawing/2014/main" id="{CB256323-4C06-4736-BD2D-6DCB0A432BFD}"/>
              </a:ext>
            </a:extLst>
          </p:cNvPr>
          <p:cNvSpPr txBox="1">
            <a:spLocks noChangeArrowheads="1"/>
          </p:cNvSpPr>
          <p:nvPr/>
        </p:nvSpPr>
        <p:spPr bwMode="auto">
          <a:xfrm>
            <a:off x="5753100" y="2738438"/>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600" b="1">
                <a:solidFill>
                  <a:schemeClr val="accent1"/>
                </a:solidFill>
              </a:rPr>
              <a:t>0</a:t>
            </a:r>
          </a:p>
        </p:txBody>
      </p:sp>
      <p:sp>
        <p:nvSpPr>
          <p:cNvPr id="73922" name="Text Box 194">
            <a:extLst>
              <a:ext uri="{FF2B5EF4-FFF2-40B4-BE49-F238E27FC236}">
                <a16:creationId xmlns:a16="http://schemas.microsoft.com/office/drawing/2014/main" id="{1EB624BC-E6C1-4877-9FB8-D8F2A09456CD}"/>
              </a:ext>
            </a:extLst>
          </p:cNvPr>
          <p:cNvSpPr txBox="1">
            <a:spLocks noChangeArrowheads="1"/>
          </p:cNvSpPr>
          <p:nvPr/>
        </p:nvSpPr>
        <p:spPr bwMode="auto">
          <a:xfrm>
            <a:off x="6935788" y="1190625"/>
            <a:ext cx="11985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600" b="1">
                <a:solidFill>
                  <a:schemeClr val="accent1"/>
                </a:solidFill>
              </a:rPr>
              <a:t>i0 (1*i0=i0)</a:t>
            </a:r>
          </a:p>
        </p:txBody>
      </p:sp>
      <p:sp>
        <p:nvSpPr>
          <p:cNvPr id="73923" name="Text Box 195">
            <a:extLst>
              <a:ext uri="{FF2B5EF4-FFF2-40B4-BE49-F238E27FC236}">
                <a16:creationId xmlns:a16="http://schemas.microsoft.com/office/drawing/2014/main" id="{A4489245-4BC8-4658-B327-5EA41D5C6A8C}"/>
              </a:ext>
            </a:extLst>
          </p:cNvPr>
          <p:cNvSpPr txBox="1">
            <a:spLocks noChangeArrowheads="1"/>
          </p:cNvSpPr>
          <p:nvPr/>
        </p:nvSpPr>
        <p:spPr bwMode="auto">
          <a:xfrm>
            <a:off x="7758113" y="1547813"/>
            <a:ext cx="10112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600" b="1">
                <a:solidFill>
                  <a:schemeClr val="accent1"/>
                </a:solidFill>
              </a:rPr>
              <a:t>i0</a:t>
            </a:r>
          </a:p>
          <a:p>
            <a:pPr eaLnBrk="1" hangingPunct="1">
              <a:spcBef>
                <a:spcPct val="0"/>
              </a:spcBef>
              <a:buFontTx/>
              <a:buNone/>
            </a:pPr>
            <a:r>
              <a:rPr lang="en-US" altLang="en-US" sz="1600" b="1">
                <a:solidFill>
                  <a:schemeClr val="accent1"/>
                </a:solidFill>
              </a:rPr>
              <a:t>(0+i0=i0)</a:t>
            </a:r>
          </a:p>
        </p:txBody>
      </p:sp>
      <p:grpSp>
        <p:nvGrpSpPr>
          <p:cNvPr id="4" name="Group 215">
            <a:extLst>
              <a:ext uri="{FF2B5EF4-FFF2-40B4-BE49-F238E27FC236}">
                <a16:creationId xmlns:a16="http://schemas.microsoft.com/office/drawing/2014/main" id="{3440290A-8049-44B2-BCAE-C7ADD74F13AB}"/>
              </a:ext>
            </a:extLst>
          </p:cNvPr>
          <p:cNvGrpSpPr>
            <a:grpSpLocks/>
          </p:cNvGrpSpPr>
          <p:nvPr/>
        </p:nvGrpSpPr>
        <p:grpSpPr bwMode="auto">
          <a:xfrm>
            <a:off x="6205538" y="1479550"/>
            <a:ext cx="319087" cy="808038"/>
            <a:chOff x="3909" y="932"/>
            <a:chExt cx="201" cy="509"/>
          </a:xfrm>
        </p:grpSpPr>
        <p:sp>
          <p:nvSpPr>
            <p:cNvPr id="60518" name="Text Box 193">
              <a:extLst>
                <a:ext uri="{FF2B5EF4-FFF2-40B4-BE49-F238E27FC236}">
                  <a16:creationId xmlns:a16="http://schemas.microsoft.com/office/drawing/2014/main" id="{E68E6A99-7E24-4582-82DB-5D2D929C866C}"/>
                </a:ext>
              </a:extLst>
            </p:cNvPr>
            <p:cNvSpPr txBox="1">
              <a:spLocks noChangeArrowheads="1"/>
            </p:cNvSpPr>
            <p:nvPr/>
          </p:nvSpPr>
          <p:spPr bwMode="auto">
            <a:xfrm>
              <a:off x="3909" y="932"/>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600" b="1">
                  <a:solidFill>
                    <a:schemeClr val="accent1"/>
                  </a:solidFill>
                </a:rPr>
                <a:t>1</a:t>
              </a:r>
            </a:p>
          </p:txBody>
        </p:sp>
        <p:sp>
          <p:nvSpPr>
            <p:cNvPr id="60519" name="Text Box 197">
              <a:extLst>
                <a:ext uri="{FF2B5EF4-FFF2-40B4-BE49-F238E27FC236}">
                  <a16:creationId xmlns:a16="http://schemas.microsoft.com/office/drawing/2014/main" id="{43CC1052-15A0-46AA-8E82-D8291A8976C5}"/>
                </a:ext>
              </a:extLst>
            </p:cNvPr>
            <p:cNvSpPr txBox="1">
              <a:spLocks noChangeArrowheads="1"/>
            </p:cNvSpPr>
            <p:nvPr/>
          </p:nvSpPr>
          <p:spPr bwMode="auto">
            <a:xfrm>
              <a:off x="3923" y="1229"/>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600" b="1">
                  <a:solidFill>
                    <a:schemeClr val="accent1"/>
                  </a:solidFill>
                </a:rPr>
                <a:t>0</a:t>
              </a:r>
            </a:p>
          </p:txBody>
        </p:sp>
      </p:grpSp>
      <p:sp>
        <p:nvSpPr>
          <p:cNvPr id="60453" name="Text Box 210">
            <a:extLst>
              <a:ext uri="{FF2B5EF4-FFF2-40B4-BE49-F238E27FC236}">
                <a16:creationId xmlns:a16="http://schemas.microsoft.com/office/drawing/2014/main" id="{BA59C013-6044-4DB4-828B-47AE40F5C705}"/>
              </a:ext>
            </a:extLst>
          </p:cNvPr>
          <p:cNvSpPr txBox="1">
            <a:spLocks noChangeArrowheads="1"/>
          </p:cNvSpPr>
          <p:nvPr/>
        </p:nvSpPr>
        <p:spPr bwMode="auto">
          <a:xfrm>
            <a:off x="1600200" y="2667000"/>
            <a:ext cx="1347788" cy="461963"/>
          </a:xfrm>
          <a:prstGeom prst="rect">
            <a:avLst/>
          </a:prstGeom>
          <a:noFill/>
          <a:ln>
            <a:noFill/>
          </a:ln>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defRPr/>
            </a:pPr>
            <a:r>
              <a:rPr lang="en-US" altLang="en-US" dirty="0">
                <a:latin typeface="+mn-lt"/>
              </a:rPr>
              <a:t>Mux 2x1</a:t>
            </a:r>
          </a:p>
        </p:txBody>
      </p:sp>
      <p:grpSp>
        <p:nvGrpSpPr>
          <p:cNvPr id="5" name="Group 218">
            <a:extLst>
              <a:ext uri="{FF2B5EF4-FFF2-40B4-BE49-F238E27FC236}">
                <a16:creationId xmlns:a16="http://schemas.microsoft.com/office/drawing/2014/main" id="{084DD4F1-E240-4FEB-BC40-B2ABA7404243}"/>
              </a:ext>
            </a:extLst>
          </p:cNvPr>
          <p:cNvGrpSpPr>
            <a:grpSpLocks/>
          </p:cNvGrpSpPr>
          <p:nvPr/>
        </p:nvGrpSpPr>
        <p:grpSpPr bwMode="auto">
          <a:xfrm>
            <a:off x="3265488" y="3475038"/>
            <a:ext cx="4098925" cy="2654300"/>
            <a:chOff x="2057" y="2189"/>
            <a:chExt cx="2582" cy="1672"/>
          </a:xfrm>
        </p:grpSpPr>
        <p:grpSp>
          <p:nvGrpSpPr>
            <p:cNvPr id="60456" name="Group 191">
              <a:extLst>
                <a:ext uri="{FF2B5EF4-FFF2-40B4-BE49-F238E27FC236}">
                  <a16:creationId xmlns:a16="http://schemas.microsoft.com/office/drawing/2014/main" id="{8702BE68-B530-469D-8EF9-01DD0E8B02A9}"/>
                </a:ext>
              </a:extLst>
            </p:cNvPr>
            <p:cNvGrpSpPr>
              <a:grpSpLocks/>
            </p:cNvGrpSpPr>
            <p:nvPr/>
          </p:nvGrpSpPr>
          <p:grpSpPr bwMode="auto">
            <a:xfrm>
              <a:off x="2057" y="2283"/>
              <a:ext cx="591" cy="1041"/>
              <a:chOff x="2057" y="2283"/>
              <a:chExt cx="591" cy="1041"/>
            </a:xfrm>
          </p:grpSpPr>
          <p:sp>
            <p:nvSpPr>
              <p:cNvPr id="60500" name="Rectangle 129">
                <a:extLst>
                  <a:ext uri="{FF2B5EF4-FFF2-40B4-BE49-F238E27FC236}">
                    <a16:creationId xmlns:a16="http://schemas.microsoft.com/office/drawing/2014/main" id="{48CCBE76-B9AB-485B-BE59-D25D3011DF08}"/>
                  </a:ext>
                </a:extLst>
              </p:cNvPr>
              <p:cNvSpPr>
                <a:spLocks noChangeArrowheads="1"/>
              </p:cNvSpPr>
              <p:nvPr/>
            </p:nvSpPr>
            <p:spPr bwMode="auto">
              <a:xfrm>
                <a:off x="2176" y="2445"/>
                <a:ext cx="8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i0</a:t>
                </a:r>
                <a:endParaRPr lang="en-US" altLang="en-US">
                  <a:latin typeface="Times New Roman" panose="02020603050405020304" pitchFamily="18" charset="0"/>
                </a:endParaRPr>
              </a:p>
            </p:txBody>
          </p:sp>
          <p:sp>
            <p:nvSpPr>
              <p:cNvPr id="60501" name="Rectangle 130">
                <a:extLst>
                  <a:ext uri="{FF2B5EF4-FFF2-40B4-BE49-F238E27FC236}">
                    <a16:creationId xmlns:a16="http://schemas.microsoft.com/office/drawing/2014/main" id="{0520E6F0-6CFC-4162-A3DE-BD18E3A71EA8}"/>
                  </a:ext>
                </a:extLst>
              </p:cNvPr>
              <p:cNvSpPr>
                <a:spLocks noChangeArrowheads="1"/>
              </p:cNvSpPr>
              <p:nvPr/>
            </p:nvSpPr>
            <p:spPr bwMode="auto">
              <a:xfrm>
                <a:off x="2378" y="2295"/>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4</a:t>
                </a:r>
                <a:endParaRPr lang="en-US" altLang="en-US">
                  <a:latin typeface="Times New Roman" panose="02020603050405020304" pitchFamily="18" charset="0"/>
                </a:endParaRPr>
              </a:p>
            </p:txBody>
          </p:sp>
          <p:sp>
            <p:nvSpPr>
              <p:cNvPr id="60502" name="Rectangle 131">
                <a:extLst>
                  <a:ext uri="{FF2B5EF4-FFF2-40B4-BE49-F238E27FC236}">
                    <a16:creationId xmlns:a16="http://schemas.microsoft.com/office/drawing/2014/main" id="{09EC8122-11DD-446E-90CC-ED2A867FEA5F}"/>
                  </a:ext>
                </a:extLst>
              </p:cNvPr>
              <p:cNvSpPr>
                <a:spLocks noChangeArrowheads="1"/>
              </p:cNvSpPr>
              <p:nvPr/>
            </p:nvSpPr>
            <p:spPr bwMode="auto">
              <a:xfrm>
                <a:off x="2429" y="2286"/>
                <a:ext cx="2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Symbol" panose="05050102010706020507" pitchFamily="18" charset="2"/>
                  </a:rPr>
                  <a:t>×</a:t>
                </a:r>
                <a:endParaRPr lang="en-US" altLang="en-US">
                  <a:latin typeface="Times New Roman" panose="02020603050405020304" pitchFamily="18" charset="0"/>
                </a:endParaRPr>
              </a:p>
            </p:txBody>
          </p:sp>
          <p:sp>
            <p:nvSpPr>
              <p:cNvPr id="60503" name="Rectangle 132">
                <a:extLst>
                  <a:ext uri="{FF2B5EF4-FFF2-40B4-BE49-F238E27FC236}">
                    <a16:creationId xmlns:a16="http://schemas.microsoft.com/office/drawing/2014/main" id="{AFDE9B94-4AA8-4180-AB8C-F291BF3F9324}"/>
                  </a:ext>
                </a:extLst>
              </p:cNvPr>
              <p:cNvSpPr>
                <a:spLocks noChangeArrowheads="1"/>
              </p:cNvSpPr>
              <p:nvPr/>
            </p:nvSpPr>
            <p:spPr bwMode="auto">
              <a:xfrm>
                <a:off x="2484" y="2295"/>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60504" name="Rectangle 133">
                <a:extLst>
                  <a:ext uri="{FF2B5EF4-FFF2-40B4-BE49-F238E27FC236}">
                    <a16:creationId xmlns:a16="http://schemas.microsoft.com/office/drawing/2014/main" id="{BCB32742-1134-4202-A3E5-AA190FDC48DF}"/>
                  </a:ext>
                </a:extLst>
              </p:cNvPr>
              <p:cNvSpPr>
                <a:spLocks noChangeArrowheads="1"/>
              </p:cNvSpPr>
              <p:nvPr/>
            </p:nvSpPr>
            <p:spPr bwMode="auto">
              <a:xfrm>
                <a:off x="2176" y="2779"/>
                <a:ext cx="8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i2</a:t>
                </a:r>
                <a:endParaRPr lang="en-US" altLang="en-US">
                  <a:latin typeface="Times New Roman" panose="02020603050405020304" pitchFamily="18" charset="0"/>
                </a:endParaRPr>
              </a:p>
            </p:txBody>
          </p:sp>
          <p:sp>
            <p:nvSpPr>
              <p:cNvPr id="60505" name="Rectangle 134">
                <a:extLst>
                  <a:ext uri="{FF2B5EF4-FFF2-40B4-BE49-F238E27FC236}">
                    <a16:creationId xmlns:a16="http://schemas.microsoft.com/office/drawing/2014/main" id="{0BEB48BC-053A-47B8-936B-32B5E773328B}"/>
                  </a:ext>
                </a:extLst>
              </p:cNvPr>
              <p:cNvSpPr>
                <a:spLocks noChangeArrowheads="1"/>
              </p:cNvSpPr>
              <p:nvPr/>
            </p:nvSpPr>
            <p:spPr bwMode="auto">
              <a:xfrm>
                <a:off x="2176" y="2615"/>
                <a:ext cx="8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i1</a:t>
                </a:r>
                <a:endParaRPr lang="en-US" altLang="en-US">
                  <a:latin typeface="Times New Roman" panose="02020603050405020304" pitchFamily="18" charset="0"/>
                </a:endParaRPr>
              </a:p>
            </p:txBody>
          </p:sp>
          <p:sp>
            <p:nvSpPr>
              <p:cNvPr id="60506" name="Rectangle 135">
                <a:extLst>
                  <a:ext uri="{FF2B5EF4-FFF2-40B4-BE49-F238E27FC236}">
                    <a16:creationId xmlns:a16="http://schemas.microsoft.com/office/drawing/2014/main" id="{23F569FD-95B9-49BF-A237-AE9D90091883}"/>
                  </a:ext>
                </a:extLst>
              </p:cNvPr>
              <p:cNvSpPr>
                <a:spLocks noChangeArrowheads="1"/>
              </p:cNvSpPr>
              <p:nvPr/>
            </p:nvSpPr>
            <p:spPr bwMode="auto">
              <a:xfrm>
                <a:off x="2176" y="2946"/>
                <a:ext cx="8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i3</a:t>
                </a:r>
                <a:endParaRPr lang="en-US" altLang="en-US">
                  <a:latin typeface="Times New Roman" panose="02020603050405020304" pitchFamily="18" charset="0"/>
                </a:endParaRPr>
              </a:p>
            </p:txBody>
          </p:sp>
          <p:sp>
            <p:nvSpPr>
              <p:cNvPr id="60507" name="Rectangle 136">
                <a:extLst>
                  <a:ext uri="{FF2B5EF4-FFF2-40B4-BE49-F238E27FC236}">
                    <a16:creationId xmlns:a16="http://schemas.microsoft.com/office/drawing/2014/main" id="{3D60FE9F-A7A7-4A90-BFC9-461DAD5FD7CA}"/>
                  </a:ext>
                </a:extLst>
              </p:cNvPr>
              <p:cNvSpPr>
                <a:spLocks noChangeArrowheads="1"/>
              </p:cNvSpPr>
              <p:nvPr/>
            </p:nvSpPr>
            <p:spPr bwMode="auto">
              <a:xfrm>
                <a:off x="2243" y="3110"/>
                <a:ext cx="9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s1</a:t>
                </a:r>
                <a:endParaRPr lang="en-US" altLang="en-US">
                  <a:latin typeface="Times New Roman" panose="02020603050405020304" pitchFamily="18" charset="0"/>
                </a:endParaRPr>
              </a:p>
            </p:txBody>
          </p:sp>
          <p:sp>
            <p:nvSpPr>
              <p:cNvPr id="60508" name="Rectangle 137">
                <a:extLst>
                  <a:ext uri="{FF2B5EF4-FFF2-40B4-BE49-F238E27FC236}">
                    <a16:creationId xmlns:a16="http://schemas.microsoft.com/office/drawing/2014/main" id="{CF380935-4184-4268-83F6-585F7CFB1747}"/>
                  </a:ext>
                </a:extLst>
              </p:cNvPr>
              <p:cNvSpPr>
                <a:spLocks noChangeArrowheads="1"/>
              </p:cNvSpPr>
              <p:nvPr/>
            </p:nvSpPr>
            <p:spPr bwMode="auto">
              <a:xfrm>
                <a:off x="2376" y="3110"/>
                <a:ext cx="9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s0</a:t>
                </a:r>
                <a:endParaRPr lang="en-US" altLang="en-US">
                  <a:latin typeface="Times New Roman" panose="02020603050405020304" pitchFamily="18" charset="0"/>
                </a:endParaRPr>
              </a:p>
            </p:txBody>
          </p:sp>
          <p:sp>
            <p:nvSpPr>
              <p:cNvPr id="60509" name="Rectangle 138">
                <a:extLst>
                  <a:ext uri="{FF2B5EF4-FFF2-40B4-BE49-F238E27FC236}">
                    <a16:creationId xmlns:a16="http://schemas.microsoft.com/office/drawing/2014/main" id="{80185196-FB28-42A7-AD5F-E4883780873F}"/>
                  </a:ext>
                </a:extLst>
              </p:cNvPr>
              <p:cNvSpPr>
                <a:spLocks noChangeArrowheads="1"/>
              </p:cNvSpPr>
              <p:nvPr/>
            </p:nvSpPr>
            <p:spPr bwMode="auto">
              <a:xfrm>
                <a:off x="2475" y="2705"/>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d</a:t>
                </a:r>
                <a:endParaRPr lang="en-US" altLang="en-US">
                  <a:latin typeface="Times New Roman" panose="02020603050405020304" pitchFamily="18" charset="0"/>
                </a:endParaRPr>
              </a:p>
            </p:txBody>
          </p:sp>
          <p:sp>
            <p:nvSpPr>
              <p:cNvPr id="60510" name="Line 139">
                <a:extLst>
                  <a:ext uri="{FF2B5EF4-FFF2-40B4-BE49-F238E27FC236}">
                    <a16:creationId xmlns:a16="http://schemas.microsoft.com/office/drawing/2014/main" id="{3842744D-8413-41F0-8E0F-DF8B53E83F3F}"/>
                  </a:ext>
                </a:extLst>
              </p:cNvPr>
              <p:cNvSpPr>
                <a:spLocks noChangeShapeType="1"/>
              </p:cNvSpPr>
              <p:nvPr/>
            </p:nvSpPr>
            <p:spPr bwMode="auto">
              <a:xfrm>
                <a:off x="2554" y="2755"/>
                <a:ext cx="94"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0511" name="Line 140">
                <a:extLst>
                  <a:ext uri="{FF2B5EF4-FFF2-40B4-BE49-F238E27FC236}">
                    <a16:creationId xmlns:a16="http://schemas.microsoft.com/office/drawing/2014/main" id="{47EA6090-F680-4981-9AC8-4F44EA09C88F}"/>
                  </a:ext>
                </a:extLst>
              </p:cNvPr>
              <p:cNvSpPr>
                <a:spLocks noChangeShapeType="1"/>
              </p:cNvSpPr>
              <p:nvPr/>
            </p:nvSpPr>
            <p:spPr bwMode="auto">
              <a:xfrm>
                <a:off x="2057" y="2671"/>
                <a:ext cx="94"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0512" name="Line 141">
                <a:extLst>
                  <a:ext uri="{FF2B5EF4-FFF2-40B4-BE49-F238E27FC236}">
                    <a16:creationId xmlns:a16="http://schemas.microsoft.com/office/drawing/2014/main" id="{4D0D69D6-42D3-4CAE-B87F-D17BAC5E08F7}"/>
                  </a:ext>
                </a:extLst>
              </p:cNvPr>
              <p:cNvSpPr>
                <a:spLocks noChangeShapeType="1"/>
              </p:cNvSpPr>
              <p:nvPr/>
            </p:nvSpPr>
            <p:spPr bwMode="auto">
              <a:xfrm>
                <a:off x="2057" y="2839"/>
                <a:ext cx="94"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0513" name="Line 142">
                <a:extLst>
                  <a:ext uri="{FF2B5EF4-FFF2-40B4-BE49-F238E27FC236}">
                    <a16:creationId xmlns:a16="http://schemas.microsoft.com/office/drawing/2014/main" id="{92442308-0B68-4D8B-8011-A362E2982DFF}"/>
                  </a:ext>
                </a:extLst>
              </p:cNvPr>
              <p:cNvSpPr>
                <a:spLocks noChangeShapeType="1"/>
              </p:cNvSpPr>
              <p:nvPr/>
            </p:nvSpPr>
            <p:spPr bwMode="auto">
              <a:xfrm>
                <a:off x="2057" y="2505"/>
                <a:ext cx="94"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0514" name="Line 143">
                <a:extLst>
                  <a:ext uri="{FF2B5EF4-FFF2-40B4-BE49-F238E27FC236}">
                    <a16:creationId xmlns:a16="http://schemas.microsoft.com/office/drawing/2014/main" id="{F5E30CBD-C6CB-4454-8C47-B299A957719F}"/>
                  </a:ext>
                </a:extLst>
              </p:cNvPr>
              <p:cNvSpPr>
                <a:spLocks noChangeShapeType="1"/>
              </p:cNvSpPr>
              <p:nvPr/>
            </p:nvSpPr>
            <p:spPr bwMode="auto">
              <a:xfrm>
                <a:off x="2057" y="3005"/>
                <a:ext cx="94"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0515" name="Line 144">
                <a:extLst>
                  <a:ext uri="{FF2B5EF4-FFF2-40B4-BE49-F238E27FC236}">
                    <a16:creationId xmlns:a16="http://schemas.microsoft.com/office/drawing/2014/main" id="{D9C3F7D2-ED4E-4202-A176-DA2178A6935E}"/>
                  </a:ext>
                </a:extLst>
              </p:cNvPr>
              <p:cNvSpPr>
                <a:spLocks noChangeShapeType="1"/>
              </p:cNvSpPr>
              <p:nvPr/>
            </p:nvSpPr>
            <p:spPr bwMode="auto">
              <a:xfrm flipV="1">
                <a:off x="2288" y="3230"/>
                <a:ext cx="1" cy="94"/>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0516" name="Line 145">
                <a:extLst>
                  <a:ext uri="{FF2B5EF4-FFF2-40B4-BE49-F238E27FC236}">
                    <a16:creationId xmlns:a16="http://schemas.microsoft.com/office/drawing/2014/main" id="{E8038B95-B41A-4A2A-BD2C-D9433A796B3D}"/>
                  </a:ext>
                </a:extLst>
              </p:cNvPr>
              <p:cNvSpPr>
                <a:spLocks noChangeShapeType="1"/>
              </p:cNvSpPr>
              <p:nvPr/>
            </p:nvSpPr>
            <p:spPr bwMode="auto">
              <a:xfrm flipV="1">
                <a:off x="2423" y="3230"/>
                <a:ext cx="1" cy="94"/>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0517" name="Rectangle 146">
                <a:extLst>
                  <a:ext uri="{FF2B5EF4-FFF2-40B4-BE49-F238E27FC236}">
                    <a16:creationId xmlns:a16="http://schemas.microsoft.com/office/drawing/2014/main" id="{3D98252F-ED55-46F7-AC9C-0DCE85F8EC5D}"/>
                  </a:ext>
                </a:extLst>
              </p:cNvPr>
              <p:cNvSpPr>
                <a:spLocks noChangeArrowheads="1"/>
              </p:cNvSpPr>
              <p:nvPr/>
            </p:nvSpPr>
            <p:spPr bwMode="auto">
              <a:xfrm>
                <a:off x="2154" y="2283"/>
                <a:ext cx="400" cy="947"/>
              </a:xfrm>
              <a:prstGeom prst="rect">
                <a:avLst/>
              </a:prstGeom>
              <a:noFill/>
              <a:ln w="14288">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grpSp>
        <p:grpSp>
          <p:nvGrpSpPr>
            <p:cNvPr id="60457" name="Group 190">
              <a:extLst>
                <a:ext uri="{FF2B5EF4-FFF2-40B4-BE49-F238E27FC236}">
                  <a16:creationId xmlns:a16="http://schemas.microsoft.com/office/drawing/2014/main" id="{D7F37F61-22F3-4313-95D8-E169506671FF}"/>
                </a:ext>
              </a:extLst>
            </p:cNvPr>
            <p:cNvGrpSpPr>
              <a:grpSpLocks/>
            </p:cNvGrpSpPr>
            <p:nvPr/>
          </p:nvGrpSpPr>
          <p:grpSpPr bwMode="auto">
            <a:xfrm>
              <a:off x="3021" y="2189"/>
              <a:ext cx="1618" cy="1672"/>
              <a:chOff x="3021" y="2189"/>
              <a:chExt cx="1618" cy="1672"/>
            </a:xfrm>
          </p:grpSpPr>
          <p:sp>
            <p:nvSpPr>
              <p:cNvPr id="60458" name="Line 148">
                <a:extLst>
                  <a:ext uri="{FF2B5EF4-FFF2-40B4-BE49-F238E27FC236}">
                    <a16:creationId xmlns:a16="http://schemas.microsoft.com/office/drawing/2014/main" id="{467AFC93-9CF9-4DC5-BA71-28A435346687}"/>
                  </a:ext>
                </a:extLst>
              </p:cNvPr>
              <p:cNvSpPr>
                <a:spLocks noChangeShapeType="1"/>
              </p:cNvSpPr>
              <p:nvPr/>
            </p:nvSpPr>
            <p:spPr bwMode="auto">
              <a:xfrm>
                <a:off x="3495" y="3258"/>
                <a:ext cx="266"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0459" name="Line 149">
                <a:extLst>
                  <a:ext uri="{FF2B5EF4-FFF2-40B4-BE49-F238E27FC236}">
                    <a16:creationId xmlns:a16="http://schemas.microsoft.com/office/drawing/2014/main" id="{1C9F8836-0F6B-4788-B016-01AECA71315E}"/>
                  </a:ext>
                </a:extLst>
              </p:cNvPr>
              <p:cNvSpPr>
                <a:spLocks noChangeShapeType="1"/>
              </p:cNvSpPr>
              <p:nvPr/>
            </p:nvSpPr>
            <p:spPr bwMode="auto">
              <a:xfrm>
                <a:off x="3242" y="3196"/>
                <a:ext cx="519"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0460" name="Line 150">
                <a:extLst>
                  <a:ext uri="{FF2B5EF4-FFF2-40B4-BE49-F238E27FC236}">
                    <a16:creationId xmlns:a16="http://schemas.microsoft.com/office/drawing/2014/main" id="{1ACB88C1-29F1-44EE-A5B5-62E510C18069}"/>
                  </a:ext>
                </a:extLst>
              </p:cNvPr>
              <p:cNvSpPr>
                <a:spLocks noChangeShapeType="1"/>
              </p:cNvSpPr>
              <p:nvPr/>
            </p:nvSpPr>
            <p:spPr bwMode="auto">
              <a:xfrm>
                <a:off x="3120" y="3130"/>
                <a:ext cx="641"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0461" name="Oval 151">
                <a:extLst>
                  <a:ext uri="{FF2B5EF4-FFF2-40B4-BE49-F238E27FC236}">
                    <a16:creationId xmlns:a16="http://schemas.microsoft.com/office/drawing/2014/main" id="{DF32238A-E673-4B59-BF6B-0C2977DD2356}"/>
                  </a:ext>
                </a:extLst>
              </p:cNvPr>
              <p:cNvSpPr>
                <a:spLocks noChangeArrowheads="1"/>
              </p:cNvSpPr>
              <p:nvPr/>
            </p:nvSpPr>
            <p:spPr bwMode="auto">
              <a:xfrm>
                <a:off x="3348" y="2586"/>
                <a:ext cx="50" cy="47"/>
              </a:xfrm>
              <a:prstGeom prst="ellipse">
                <a:avLst/>
              </a:prstGeom>
              <a:solidFill>
                <a:srgbClr val="000000"/>
              </a:solidFill>
              <a:ln w="9525">
                <a:solidFill>
                  <a:srgbClr val="000000"/>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60462" name="Oval 152">
                <a:extLst>
                  <a:ext uri="{FF2B5EF4-FFF2-40B4-BE49-F238E27FC236}">
                    <a16:creationId xmlns:a16="http://schemas.microsoft.com/office/drawing/2014/main" id="{7BBEA0AB-D517-425A-A184-05C9D85F684C}"/>
                  </a:ext>
                </a:extLst>
              </p:cNvPr>
              <p:cNvSpPr>
                <a:spLocks noChangeArrowheads="1"/>
              </p:cNvSpPr>
              <p:nvPr/>
            </p:nvSpPr>
            <p:spPr bwMode="auto">
              <a:xfrm>
                <a:off x="3601" y="2943"/>
                <a:ext cx="50" cy="50"/>
              </a:xfrm>
              <a:prstGeom prst="ellipse">
                <a:avLst/>
              </a:prstGeom>
              <a:solidFill>
                <a:srgbClr val="000000"/>
              </a:solidFill>
              <a:ln w="9525">
                <a:solidFill>
                  <a:srgbClr val="000000"/>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60463" name="Oval 153">
                <a:extLst>
                  <a:ext uri="{FF2B5EF4-FFF2-40B4-BE49-F238E27FC236}">
                    <a16:creationId xmlns:a16="http://schemas.microsoft.com/office/drawing/2014/main" id="{71B04A07-3179-4806-9946-02FAD40F4E59}"/>
                  </a:ext>
                </a:extLst>
              </p:cNvPr>
              <p:cNvSpPr>
                <a:spLocks noChangeArrowheads="1"/>
              </p:cNvSpPr>
              <p:nvPr/>
            </p:nvSpPr>
            <p:spPr bwMode="auto">
              <a:xfrm>
                <a:off x="3470" y="3233"/>
                <a:ext cx="50" cy="50"/>
              </a:xfrm>
              <a:prstGeom prst="ellipse">
                <a:avLst/>
              </a:prstGeom>
              <a:solidFill>
                <a:srgbClr val="000000"/>
              </a:solidFill>
              <a:ln w="9525">
                <a:solidFill>
                  <a:srgbClr val="000000"/>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60464" name="Oval 154">
                <a:extLst>
                  <a:ext uri="{FF2B5EF4-FFF2-40B4-BE49-F238E27FC236}">
                    <a16:creationId xmlns:a16="http://schemas.microsoft.com/office/drawing/2014/main" id="{F7AB1AAD-C0E5-4F75-9D39-FC4FDBEC2CEA}"/>
                  </a:ext>
                </a:extLst>
              </p:cNvPr>
              <p:cNvSpPr>
                <a:spLocks noChangeArrowheads="1"/>
              </p:cNvSpPr>
              <p:nvPr/>
            </p:nvSpPr>
            <p:spPr bwMode="auto">
              <a:xfrm>
                <a:off x="3220" y="3171"/>
                <a:ext cx="47" cy="50"/>
              </a:xfrm>
              <a:prstGeom prst="ellipse">
                <a:avLst/>
              </a:prstGeom>
              <a:solidFill>
                <a:srgbClr val="000000"/>
              </a:solidFill>
              <a:ln w="9525">
                <a:solidFill>
                  <a:srgbClr val="000000"/>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60465" name="Oval 155">
                <a:extLst>
                  <a:ext uri="{FF2B5EF4-FFF2-40B4-BE49-F238E27FC236}">
                    <a16:creationId xmlns:a16="http://schemas.microsoft.com/office/drawing/2014/main" id="{9228067C-FC21-4984-877A-D2FB467D4D10}"/>
                  </a:ext>
                </a:extLst>
              </p:cNvPr>
              <p:cNvSpPr>
                <a:spLocks noChangeArrowheads="1"/>
              </p:cNvSpPr>
              <p:nvPr/>
            </p:nvSpPr>
            <p:spPr bwMode="auto">
              <a:xfrm>
                <a:off x="3470" y="3599"/>
                <a:ext cx="50" cy="50"/>
              </a:xfrm>
              <a:prstGeom prst="ellipse">
                <a:avLst/>
              </a:prstGeom>
              <a:solidFill>
                <a:srgbClr val="000000"/>
              </a:solidFill>
              <a:ln w="9525">
                <a:solidFill>
                  <a:srgbClr val="000000"/>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60466" name="Oval 156">
                <a:extLst>
                  <a:ext uri="{FF2B5EF4-FFF2-40B4-BE49-F238E27FC236}">
                    <a16:creationId xmlns:a16="http://schemas.microsoft.com/office/drawing/2014/main" id="{B2161BE1-A362-47EB-90D1-50D72191EA4D}"/>
                  </a:ext>
                </a:extLst>
              </p:cNvPr>
              <p:cNvSpPr>
                <a:spLocks noChangeArrowheads="1"/>
              </p:cNvSpPr>
              <p:nvPr/>
            </p:nvSpPr>
            <p:spPr bwMode="auto">
              <a:xfrm>
                <a:off x="3220" y="3599"/>
                <a:ext cx="50" cy="50"/>
              </a:xfrm>
              <a:prstGeom prst="ellipse">
                <a:avLst/>
              </a:prstGeom>
              <a:solidFill>
                <a:srgbClr val="000000"/>
              </a:solidFill>
              <a:ln w="9525">
                <a:solidFill>
                  <a:srgbClr val="000000"/>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60467" name="Freeform 157">
                <a:extLst>
                  <a:ext uri="{FF2B5EF4-FFF2-40B4-BE49-F238E27FC236}">
                    <a16:creationId xmlns:a16="http://schemas.microsoft.com/office/drawing/2014/main" id="{59117120-5477-4BA6-9AA3-12EF3D468117}"/>
                  </a:ext>
                </a:extLst>
              </p:cNvPr>
              <p:cNvSpPr>
                <a:spLocks/>
              </p:cNvSpPr>
              <p:nvPr/>
            </p:nvSpPr>
            <p:spPr bwMode="auto">
              <a:xfrm>
                <a:off x="3242" y="3561"/>
                <a:ext cx="131" cy="63"/>
              </a:xfrm>
              <a:custGeom>
                <a:avLst/>
                <a:gdLst>
                  <a:gd name="T0" fmla="*/ 131 w 131"/>
                  <a:gd name="T1" fmla="*/ 0 h 63"/>
                  <a:gd name="T2" fmla="*/ 131 w 131"/>
                  <a:gd name="T3" fmla="*/ 63 h 63"/>
                  <a:gd name="T4" fmla="*/ 0 w 131"/>
                  <a:gd name="T5" fmla="*/ 63 h 63"/>
                  <a:gd name="T6" fmla="*/ 0 60000 65536"/>
                  <a:gd name="T7" fmla="*/ 0 60000 65536"/>
                  <a:gd name="T8" fmla="*/ 0 60000 65536"/>
                  <a:gd name="T9" fmla="*/ 0 w 131"/>
                  <a:gd name="T10" fmla="*/ 0 h 63"/>
                  <a:gd name="T11" fmla="*/ 131 w 131"/>
                  <a:gd name="T12" fmla="*/ 63 h 63"/>
                </a:gdLst>
                <a:ahLst/>
                <a:cxnLst>
                  <a:cxn ang="T6">
                    <a:pos x="T0" y="T1"/>
                  </a:cxn>
                  <a:cxn ang="T7">
                    <a:pos x="T2" y="T3"/>
                  </a:cxn>
                  <a:cxn ang="T8">
                    <a:pos x="T4" y="T5"/>
                  </a:cxn>
                </a:cxnLst>
                <a:rect l="T9" t="T10" r="T11" b="T12"/>
                <a:pathLst>
                  <a:path w="131" h="63">
                    <a:moveTo>
                      <a:pt x="131" y="0"/>
                    </a:moveTo>
                    <a:lnTo>
                      <a:pt x="131" y="63"/>
                    </a:lnTo>
                    <a:lnTo>
                      <a:pt x="0" y="63"/>
                    </a:lnTo>
                  </a:path>
                </a:pathLst>
              </a:cu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0468" name="Freeform 158">
                <a:extLst>
                  <a:ext uri="{FF2B5EF4-FFF2-40B4-BE49-F238E27FC236}">
                    <a16:creationId xmlns:a16="http://schemas.microsoft.com/office/drawing/2014/main" id="{09BDB4FD-C156-4412-9F90-21C032CF385A}"/>
                  </a:ext>
                </a:extLst>
              </p:cNvPr>
              <p:cNvSpPr>
                <a:spLocks/>
              </p:cNvSpPr>
              <p:nvPr/>
            </p:nvSpPr>
            <p:spPr bwMode="auto">
              <a:xfrm>
                <a:off x="3120" y="2252"/>
                <a:ext cx="637" cy="1"/>
              </a:xfrm>
              <a:custGeom>
                <a:avLst/>
                <a:gdLst>
                  <a:gd name="T0" fmla="*/ 0 w 637"/>
                  <a:gd name="T1" fmla="*/ 0 h 1"/>
                  <a:gd name="T2" fmla="*/ 522 w 637"/>
                  <a:gd name="T3" fmla="*/ 0 h 1"/>
                  <a:gd name="T4" fmla="*/ 637 w 637"/>
                  <a:gd name="T5" fmla="*/ 0 h 1"/>
                  <a:gd name="T6" fmla="*/ 0 60000 65536"/>
                  <a:gd name="T7" fmla="*/ 0 60000 65536"/>
                  <a:gd name="T8" fmla="*/ 0 60000 65536"/>
                  <a:gd name="T9" fmla="*/ 0 w 637"/>
                  <a:gd name="T10" fmla="*/ 0 h 1"/>
                  <a:gd name="T11" fmla="*/ 637 w 637"/>
                  <a:gd name="T12" fmla="*/ 1 h 1"/>
                </a:gdLst>
                <a:ahLst/>
                <a:cxnLst>
                  <a:cxn ang="T6">
                    <a:pos x="T0" y="T1"/>
                  </a:cxn>
                  <a:cxn ang="T7">
                    <a:pos x="T2" y="T3"/>
                  </a:cxn>
                  <a:cxn ang="T8">
                    <a:pos x="T4" y="T5"/>
                  </a:cxn>
                </a:cxnLst>
                <a:rect l="T9" t="T10" r="T11" b="T12"/>
                <a:pathLst>
                  <a:path w="637" h="1">
                    <a:moveTo>
                      <a:pt x="0" y="0"/>
                    </a:moveTo>
                    <a:lnTo>
                      <a:pt x="522" y="0"/>
                    </a:lnTo>
                    <a:lnTo>
                      <a:pt x="637" y="0"/>
                    </a:lnTo>
                  </a:path>
                </a:pathLst>
              </a:cu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0469" name="Freeform 159">
                <a:extLst>
                  <a:ext uri="{FF2B5EF4-FFF2-40B4-BE49-F238E27FC236}">
                    <a16:creationId xmlns:a16="http://schemas.microsoft.com/office/drawing/2014/main" id="{12AAFDFF-B985-47E3-87BD-E08944360CAE}"/>
                  </a:ext>
                </a:extLst>
              </p:cNvPr>
              <p:cNvSpPr>
                <a:spLocks/>
              </p:cNvSpPr>
              <p:nvPr/>
            </p:nvSpPr>
            <p:spPr bwMode="auto">
              <a:xfrm>
                <a:off x="3626" y="2377"/>
                <a:ext cx="131" cy="1022"/>
              </a:xfrm>
              <a:custGeom>
                <a:avLst/>
                <a:gdLst>
                  <a:gd name="T0" fmla="*/ 0 w 131"/>
                  <a:gd name="T1" fmla="*/ 1022 h 1022"/>
                  <a:gd name="T2" fmla="*/ 0 w 131"/>
                  <a:gd name="T3" fmla="*/ 0 h 1022"/>
                  <a:gd name="T4" fmla="*/ 16 w 131"/>
                  <a:gd name="T5" fmla="*/ 0 h 1022"/>
                  <a:gd name="T6" fmla="*/ 131 w 131"/>
                  <a:gd name="T7" fmla="*/ 0 h 1022"/>
                  <a:gd name="T8" fmla="*/ 0 60000 65536"/>
                  <a:gd name="T9" fmla="*/ 0 60000 65536"/>
                  <a:gd name="T10" fmla="*/ 0 60000 65536"/>
                  <a:gd name="T11" fmla="*/ 0 60000 65536"/>
                  <a:gd name="T12" fmla="*/ 0 w 131"/>
                  <a:gd name="T13" fmla="*/ 0 h 1022"/>
                  <a:gd name="T14" fmla="*/ 131 w 131"/>
                  <a:gd name="T15" fmla="*/ 1022 h 1022"/>
                </a:gdLst>
                <a:ahLst/>
                <a:cxnLst>
                  <a:cxn ang="T8">
                    <a:pos x="T0" y="T1"/>
                  </a:cxn>
                  <a:cxn ang="T9">
                    <a:pos x="T2" y="T3"/>
                  </a:cxn>
                  <a:cxn ang="T10">
                    <a:pos x="T4" y="T5"/>
                  </a:cxn>
                  <a:cxn ang="T11">
                    <a:pos x="T6" y="T7"/>
                  </a:cxn>
                </a:cxnLst>
                <a:rect l="T12" t="T13" r="T14" b="T15"/>
                <a:pathLst>
                  <a:path w="131" h="1022">
                    <a:moveTo>
                      <a:pt x="0" y="1022"/>
                    </a:moveTo>
                    <a:lnTo>
                      <a:pt x="0" y="0"/>
                    </a:lnTo>
                    <a:lnTo>
                      <a:pt x="16" y="0"/>
                    </a:lnTo>
                    <a:lnTo>
                      <a:pt x="131" y="0"/>
                    </a:lnTo>
                  </a:path>
                </a:pathLst>
              </a:cu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0470" name="Freeform 160">
                <a:extLst>
                  <a:ext uri="{FF2B5EF4-FFF2-40B4-BE49-F238E27FC236}">
                    <a16:creationId xmlns:a16="http://schemas.microsoft.com/office/drawing/2014/main" id="{94E03A58-B617-4B7A-92D2-FE082BF07905}"/>
                  </a:ext>
                </a:extLst>
              </p:cNvPr>
              <p:cNvSpPr>
                <a:spLocks/>
              </p:cNvSpPr>
              <p:nvPr/>
            </p:nvSpPr>
            <p:spPr bwMode="auto">
              <a:xfrm>
                <a:off x="3492" y="3561"/>
                <a:ext cx="134" cy="63"/>
              </a:xfrm>
              <a:custGeom>
                <a:avLst/>
                <a:gdLst>
                  <a:gd name="T0" fmla="*/ 134 w 134"/>
                  <a:gd name="T1" fmla="*/ 0 h 63"/>
                  <a:gd name="T2" fmla="*/ 134 w 134"/>
                  <a:gd name="T3" fmla="*/ 63 h 63"/>
                  <a:gd name="T4" fmla="*/ 0 w 134"/>
                  <a:gd name="T5" fmla="*/ 63 h 63"/>
                  <a:gd name="T6" fmla="*/ 0 60000 65536"/>
                  <a:gd name="T7" fmla="*/ 0 60000 65536"/>
                  <a:gd name="T8" fmla="*/ 0 60000 65536"/>
                  <a:gd name="T9" fmla="*/ 0 w 134"/>
                  <a:gd name="T10" fmla="*/ 0 h 63"/>
                  <a:gd name="T11" fmla="*/ 134 w 134"/>
                  <a:gd name="T12" fmla="*/ 63 h 63"/>
                </a:gdLst>
                <a:ahLst/>
                <a:cxnLst>
                  <a:cxn ang="T6">
                    <a:pos x="T0" y="T1"/>
                  </a:cxn>
                  <a:cxn ang="T7">
                    <a:pos x="T2" y="T3"/>
                  </a:cxn>
                  <a:cxn ang="T8">
                    <a:pos x="T4" y="T5"/>
                  </a:cxn>
                </a:cxnLst>
                <a:rect l="T9" t="T10" r="T11" b="T12"/>
                <a:pathLst>
                  <a:path w="134" h="63">
                    <a:moveTo>
                      <a:pt x="134" y="0"/>
                    </a:moveTo>
                    <a:lnTo>
                      <a:pt x="134" y="63"/>
                    </a:lnTo>
                    <a:lnTo>
                      <a:pt x="0" y="63"/>
                    </a:lnTo>
                  </a:path>
                </a:pathLst>
              </a:cu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0471" name="Freeform 161">
                <a:extLst>
                  <a:ext uri="{FF2B5EF4-FFF2-40B4-BE49-F238E27FC236}">
                    <a16:creationId xmlns:a16="http://schemas.microsoft.com/office/drawing/2014/main" id="{636AC99B-38BD-4944-BE46-DAEB67EE865D}"/>
                  </a:ext>
                </a:extLst>
              </p:cNvPr>
              <p:cNvSpPr>
                <a:spLocks/>
              </p:cNvSpPr>
              <p:nvPr/>
            </p:nvSpPr>
            <p:spPr bwMode="auto">
              <a:xfrm>
                <a:off x="3529" y="3408"/>
                <a:ext cx="194" cy="153"/>
              </a:xfrm>
              <a:custGeom>
                <a:avLst/>
                <a:gdLst>
                  <a:gd name="T0" fmla="*/ 194 w 194"/>
                  <a:gd name="T1" fmla="*/ 153 h 153"/>
                  <a:gd name="T2" fmla="*/ 97 w 194"/>
                  <a:gd name="T3" fmla="*/ 0 h 153"/>
                  <a:gd name="T4" fmla="*/ 0 w 194"/>
                  <a:gd name="T5" fmla="*/ 153 h 153"/>
                  <a:gd name="T6" fmla="*/ 194 w 194"/>
                  <a:gd name="T7" fmla="*/ 153 h 153"/>
                  <a:gd name="T8" fmla="*/ 0 60000 65536"/>
                  <a:gd name="T9" fmla="*/ 0 60000 65536"/>
                  <a:gd name="T10" fmla="*/ 0 60000 65536"/>
                  <a:gd name="T11" fmla="*/ 0 60000 65536"/>
                  <a:gd name="T12" fmla="*/ 0 w 194"/>
                  <a:gd name="T13" fmla="*/ 0 h 153"/>
                  <a:gd name="T14" fmla="*/ 194 w 194"/>
                  <a:gd name="T15" fmla="*/ 153 h 153"/>
                </a:gdLst>
                <a:ahLst/>
                <a:cxnLst>
                  <a:cxn ang="T8">
                    <a:pos x="T0" y="T1"/>
                  </a:cxn>
                  <a:cxn ang="T9">
                    <a:pos x="T2" y="T3"/>
                  </a:cxn>
                  <a:cxn ang="T10">
                    <a:pos x="T4" y="T5"/>
                  </a:cxn>
                  <a:cxn ang="T11">
                    <a:pos x="T6" y="T7"/>
                  </a:cxn>
                </a:cxnLst>
                <a:rect l="T12" t="T13" r="T14" b="T15"/>
                <a:pathLst>
                  <a:path w="194" h="153">
                    <a:moveTo>
                      <a:pt x="194" y="153"/>
                    </a:moveTo>
                    <a:lnTo>
                      <a:pt x="97" y="0"/>
                    </a:lnTo>
                    <a:lnTo>
                      <a:pt x="0" y="153"/>
                    </a:lnTo>
                    <a:lnTo>
                      <a:pt x="194" y="153"/>
                    </a:lnTo>
                    <a:close/>
                  </a:path>
                </a:pathLst>
              </a:custGeom>
              <a:solidFill>
                <a:srgbClr val="FFFFFF"/>
              </a:solidFill>
              <a:ln w="14288">
                <a:solidFill>
                  <a:srgbClr val="0078C1"/>
                </a:solidFill>
                <a:miter lim="800000"/>
                <a:headEnd/>
                <a:tailEnd/>
              </a:ln>
            </p:spPr>
            <p:txBody>
              <a:bodyPr/>
              <a:lstStyle/>
              <a:p>
                <a:endParaRPr lang="pt-BR"/>
              </a:p>
            </p:txBody>
          </p:sp>
          <p:sp>
            <p:nvSpPr>
              <p:cNvPr id="60472" name="Oval 162">
                <a:extLst>
                  <a:ext uri="{FF2B5EF4-FFF2-40B4-BE49-F238E27FC236}">
                    <a16:creationId xmlns:a16="http://schemas.microsoft.com/office/drawing/2014/main" id="{D3DEEAC5-190C-4D8F-ABDC-FC1BC4B58971}"/>
                  </a:ext>
                </a:extLst>
              </p:cNvPr>
              <p:cNvSpPr>
                <a:spLocks noChangeArrowheads="1"/>
              </p:cNvSpPr>
              <p:nvPr/>
            </p:nvSpPr>
            <p:spPr bwMode="auto">
              <a:xfrm>
                <a:off x="3607" y="3371"/>
                <a:ext cx="38" cy="34"/>
              </a:xfrm>
              <a:prstGeom prst="ellipse">
                <a:avLst/>
              </a:prstGeom>
              <a:solidFill>
                <a:srgbClr val="FFFFFF"/>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60473" name="Line 163">
                <a:extLst>
                  <a:ext uri="{FF2B5EF4-FFF2-40B4-BE49-F238E27FC236}">
                    <a16:creationId xmlns:a16="http://schemas.microsoft.com/office/drawing/2014/main" id="{35AC4A26-4E84-4FD6-94D5-77EFE6C3F2EA}"/>
                  </a:ext>
                </a:extLst>
              </p:cNvPr>
              <p:cNvSpPr>
                <a:spLocks noChangeShapeType="1"/>
              </p:cNvSpPr>
              <p:nvPr/>
            </p:nvSpPr>
            <p:spPr bwMode="auto">
              <a:xfrm>
                <a:off x="3626" y="2964"/>
                <a:ext cx="131"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0474" name="Line 164">
                <a:extLst>
                  <a:ext uri="{FF2B5EF4-FFF2-40B4-BE49-F238E27FC236}">
                    <a16:creationId xmlns:a16="http://schemas.microsoft.com/office/drawing/2014/main" id="{A47599A6-DFE7-4B6C-9C4A-FCCD0630941E}"/>
                  </a:ext>
                </a:extLst>
              </p:cNvPr>
              <p:cNvSpPr>
                <a:spLocks noChangeShapeType="1"/>
              </p:cNvSpPr>
              <p:nvPr/>
            </p:nvSpPr>
            <p:spPr bwMode="auto">
              <a:xfrm>
                <a:off x="3117" y="2839"/>
                <a:ext cx="640"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0475" name="Freeform 165">
                <a:extLst>
                  <a:ext uri="{FF2B5EF4-FFF2-40B4-BE49-F238E27FC236}">
                    <a16:creationId xmlns:a16="http://schemas.microsoft.com/office/drawing/2014/main" id="{4E86AD96-E80C-451A-AF83-51CBA29EA80A}"/>
                  </a:ext>
                </a:extLst>
              </p:cNvPr>
              <p:cNvSpPr>
                <a:spLocks/>
              </p:cNvSpPr>
              <p:nvPr/>
            </p:nvSpPr>
            <p:spPr bwMode="auto">
              <a:xfrm>
                <a:off x="3245" y="2902"/>
                <a:ext cx="512" cy="828"/>
              </a:xfrm>
              <a:custGeom>
                <a:avLst/>
                <a:gdLst>
                  <a:gd name="T0" fmla="*/ 0 w 512"/>
                  <a:gd name="T1" fmla="*/ 828 h 828"/>
                  <a:gd name="T2" fmla="*/ 0 w 512"/>
                  <a:gd name="T3" fmla="*/ 0 h 828"/>
                  <a:gd name="T4" fmla="*/ 22 w 512"/>
                  <a:gd name="T5" fmla="*/ 0 h 828"/>
                  <a:gd name="T6" fmla="*/ 512 w 512"/>
                  <a:gd name="T7" fmla="*/ 0 h 828"/>
                  <a:gd name="T8" fmla="*/ 0 60000 65536"/>
                  <a:gd name="T9" fmla="*/ 0 60000 65536"/>
                  <a:gd name="T10" fmla="*/ 0 60000 65536"/>
                  <a:gd name="T11" fmla="*/ 0 60000 65536"/>
                  <a:gd name="T12" fmla="*/ 0 w 512"/>
                  <a:gd name="T13" fmla="*/ 0 h 828"/>
                  <a:gd name="T14" fmla="*/ 512 w 512"/>
                  <a:gd name="T15" fmla="*/ 828 h 828"/>
                </a:gdLst>
                <a:ahLst/>
                <a:cxnLst>
                  <a:cxn ang="T8">
                    <a:pos x="T0" y="T1"/>
                  </a:cxn>
                  <a:cxn ang="T9">
                    <a:pos x="T2" y="T3"/>
                  </a:cxn>
                  <a:cxn ang="T10">
                    <a:pos x="T4" y="T5"/>
                  </a:cxn>
                  <a:cxn ang="T11">
                    <a:pos x="T6" y="T7"/>
                  </a:cxn>
                </a:cxnLst>
                <a:rect l="T12" t="T13" r="T14" b="T15"/>
                <a:pathLst>
                  <a:path w="512" h="828">
                    <a:moveTo>
                      <a:pt x="0" y="828"/>
                    </a:moveTo>
                    <a:lnTo>
                      <a:pt x="0" y="0"/>
                    </a:lnTo>
                    <a:lnTo>
                      <a:pt x="22" y="0"/>
                    </a:lnTo>
                    <a:lnTo>
                      <a:pt x="512" y="0"/>
                    </a:lnTo>
                  </a:path>
                </a:pathLst>
              </a:cu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0476" name="Line 166">
                <a:extLst>
                  <a:ext uri="{FF2B5EF4-FFF2-40B4-BE49-F238E27FC236}">
                    <a16:creationId xmlns:a16="http://schemas.microsoft.com/office/drawing/2014/main" id="{3E4F2E18-525C-48CC-9D6E-E49BEBD0EFB5}"/>
                  </a:ext>
                </a:extLst>
              </p:cNvPr>
              <p:cNvSpPr>
                <a:spLocks noChangeShapeType="1"/>
              </p:cNvSpPr>
              <p:nvPr/>
            </p:nvSpPr>
            <p:spPr bwMode="auto">
              <a:xfrm>
                <a:off x="3117" y="2546"/>
                <a:ext cx="640"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0477" name="Line 167">
                <a:extLst>
                  <a:ext uri="{FF2B5EF4-FFF2-40B4-BE49-F238E27FC236}">
                    <a16:creationId xmlns:a16="http://schemas.microsoft.com/office/drawing/2014/main" id="{F8C8BB6C-4E94-4B88-83F8-990E69A0ED16}"/>
                  </a:ext>
                </a:extLst>
              </p:cNvPr>
              <p:cNvSpPr>
                <a:spLocks noChangeShapeType="1"/>
              </p:cNvSpPr>
              <p:nvPr/>
            </p:nvSpPr>
            <p:spPr bwMode="auto">
              <a:xfrm>
                <a:off x="3373" y="2608"/>
                <a:ext cx="384"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0478" name="Line 168">
                <a:extLst>
                  <a:ext uri="{FF2B5EF4-FFF2-40B4-BE49-F238E27FC236}">
                    <a16:creationId xmlns:a16="http://schemas.microsoft.com/office/drawing/2014/main" id="{1CE960FD-16F7-44A5-B5F2-59E28A4CDD8F}"/>
                  </a:ext>
                </a:extLst>
              </p:cNvPr>
              <p:cNvSpPr>
                <a:spLocks noChangeShapeType="1"/>
              </p:cNvSpPr>
              <p:nvPr/>
            </p:nvSpPr>
            <p:spPr bwMode="auto">
              <a:xfrm>
                <a:off x="3307" y="3139"/>
                <a:ext cx="1"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0479" name="Freeform 169">
                <a:extLst>
                  <a:ext uri="{FF2B5EF4-FFF2-40B4-BE49-F238E27FC236}">
                    <a16:creationId xmlns:a16="http://schemas.microsoft.com/office/drawing/2014/main" id="{FA4FA8A0-389D-4856-A0E8-9F56747607C7}"/>
                  </a:ext>
                </a:extLst>
              </p:cNvPr>
              <p:cNvSpPr>
                <a:spLocks/>
              </p:cNvSpPr>
              <p:nvPr/>
            </p:nvSpPr>
            <p:spPr bwMode="auto">
              <a:xfrm>
                <a:off x="3495" y="2671"/>
                <a:ext cx="262" cy="1059"/>
              </a:xfrm>
              <a:custGeom>
                <a:avLst/>
                <a:gdLst>
                  <a:gd name="T0" fmla="*/ 0 w 262"/>
                  <a:gd name="T1" fmla="*/ 1059 h 1059"/>
                  <a:gd name="T2" fmla="*/ 0 w 262"/>
                  <a:gd name="T3" fmla="*/ 0 h 1059"/>
                  <a:gd name="T4" fmla="*/ 262 w 262"/>
                  <a:gd name="T5" fmla="*/ 0 h 1059"/>
                  <a:gd name="T6" fmla="*/ 0 60000 65536"/>
                  <a:gd name="T7" fmla="*/ 0 60000 65536"/>
                  <a:gd name="T8" fmla="*/ 0 60000 65536"/>
                  <a:gd name="T9" fmla="*/ 0 w 262"/>
                  <a:gd name="T10" fmla="*/ 0 h 1059"/>
                  <a:gd name="T11" fmla="*/ 262 w 262"/>
                  <a:gd name="T12" fmla="*/ 1059 h 1059"/>
                </a:gdLst>
                <a:ahLst/>
                <a:cxnLst>
                  <a:cxn ang="T6">
                    <a:pos x="T0" y="T1"/>
                  </a:cxn>
                  <a:cxn ang="T7">
                    <a:pos x="T2" y="T3"/>
                  </a:cxn>
                  <a:cxn ang="T8">
                    <a:pos x="T4" y="T5"/>
                  </a:cxn>
                </a:cxnLst>
                <a:rect l="T9" t="T10" r="T11" b="T12"/>
                <a:pathLst>
                  <a:path w="262" h="1059">
                    <a:moveTo>
                      <a:pt x="0" y="1059"/>
                    </a:moveTo>
                    <a:lnTo>
                      <a:pt x="0" y="0"/>
                    </a:lnTo>
                    <a:lnTo>
                      <a:pt x="262" y="0"/>
                    </a:lnTo>
                  </a:path>
                </a:pathLst>
              </a:cu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0480" name="Rectangle 170">
                <a:extLst>
                  <a:ext uri="{FF2B5EF4-FFF2-40B4-BE49-F238E27FC236}">
                    <a16:creationId xmlns:a16="http://schemas.microsoft.com/office/drawing/2014/main" id="{3F452854-E663-48B3-9090-598695442416}"/>
                  </a:ext>
                </a:extLst>
              </p:cNvPr>
              <p:cNvSpPr>
                <a:spLocks noChangeArrowheads="1"/>
              </p:cNvSpPr>
              <p:nvPr/>
            </p:nvSpPr>
            <p:spPr bwMode="auto">
              <a:xfrm>
                <a:off x="3450" y="3736"/>
                <a:ext cx="9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s0</a:t>
                </a:r>
                <a:endParaRPr lang="en-US" altLang="en-US">
                  <a:latin typeface="Times New Roman" panose="02020603050405020304" pitchFamily="18" charset="0"/>
                </a:endParaRPr>
              </a:p>
            </p:txBody>
          </p:sp>
          <p:sp>
            <p:nvSpPr>
              <p:cNvPr id="60481" name="Rectangle 171">
                <a:extLst>
                  <a:ext uri="{FF2B5EF4-FFF2-40B4-BE49-F238E27FC236}">
                    <a16:creationId xmlns:a16="http://schemas.microsoft.com/office/drawing/2014/main" id="{423F9C4E-22EF-4CA2-92FA-AF38212745E8}"/>
                  </a:ext>
                </a:extLst>
              </p:cNvPr>
              <p:cNvSpPr>
                <a:spLocks noChangeArrowheads="1"/>
              </p:cNvSpPr>
              <p:nvPr/>
            </p:nvSpPr>
            <p:spPr bwMode="auto">
              <a:xfrm>
                <a:off x="4574" y="2623"/>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d</a:t>
                </a:r>
                <a:endParaRPr lang="en-US" altLang="en-US">
                  <a:latin typeface="Times New Roman" panose="02020603050405020304" pitchFamily="18" charset="0"/>
                </a:endParaRPr>
              </a:p>
            </p:txBody>
          </p:sp>
          <p:sp>
            <p:nvSpPr>
              <p:cNvPr id="60482" name="Rectangle 172">
                <a:extLst>
                  <a:ext uri="{FF2B5EF4-FFF2-40B4-BE49-F238E27FC236}">
                    <a16:creationId xmlns:a16="http://schemas.microsoft.com/office/drawing/2014/main" id="{8DA86FBC-86C4-4364-96EC-14B0CD78C70F}"/>
                  </a:ext>
                </a:extLst>
              </p:cNvPr>
              <p:cNvSpPr>
                <a:spLocks noChangeArrowheads="1"/>
              </p:cNvSpPr>
              <p:nvPr/>
            </p:nvSpPr>
            <p:spPr bwMode="auto">
              <a:xfrm>
                <a:off x="3021" y="2193"/>
                <a:ext cx="8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i0</a:t>
                </a:r>
                <a:endParaRPr lang="en-US" altLang="en-US">
                  <a:latin typeface="Times New Roman" panose="02020603050405020304" pitchFamily="18" charset="0"/>
                </a:endParaRPr>
              </a:p>
            </p:txBody>
          </p:sp>
          <p:sp>
            <p:nvSpPr>
              <p:cNvPr id="60483" name="Rectangle 173">
                <a:extLst>
                  <a:ext uri="{FF2B5EF4-FFF2-40B4-BE49-F238E27FC236}">
                    <a16:creationId xmlns:a16="http://schemas.microsoft.com/office/drawing/2014/main" id="{5CA5F52C-97FD-4906-97AA-88A566052159}"/>
                  </a:ext>
                </a:extLst>
              </p:cNvPr>
              <p:cNvSpPr>
                <a:spLocks noChangeArrowheads="1"/>
              </p:cNvSpPr>
              <p:nvPr/>
            </p:nvSpPr>
            <p:spPr bwMode="auto">
              <a:xfrm>
                <a:off x="3021" y="2487"/>
                <a:ext cx="8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i1</a:t>
                </a:r>
                <a:endParaRPr lang="en-US" altLang="en-US">
                  <a:latin typeface="Times New Roman" panose="02020603050405020304" pitchFamily="18" charset="0"/>
                </a:endParaRPr>
              </a:p>
            </p:txBody>
          </p:sp>
          <p:sp>
            <p:nvSpPr>
              <p:cNvPr id="60484" name="Rectangle 174">
                <a:extLst>
                  <a:ext uri="{FF2B5EF4-FFF2-40B4-BE49-F238E27FC236}">
                    <a16:creationId xmlns:a16="http://schemas.microsoft.com/office/drawing/2014/main" id="{E13AC364-8D5B-496E-907F-F5021E299439}"/>
                  </a:ext>
                </a:extLst>
              </p:cNvPr>
              <p:cNvSpPr>
                <a:spLocks noChangeArrowheads="1"/>
              </p:cNvSpPr>
              <p:nvPr/>
            </p:nvSpPr>
            <p:spPr bwMode="auto">
              <a:xfrm>
                <a:off x="3021" y="2781"/>
                <a:ext cx="8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i2</a:t>
                </a:r>
                <a:endParaRPr lang="en-US" altLang="en-US">
                  <a:latin typeface="Times New Roman" panose="02020603050405020304" pitchFamily="18" charset="0"/>
                </a:endParaRPr>
              </a:p>
            </p:txBody>
          </p:sp>
          <p:sp>
            <p:nvSpPr>
              <p:cNvPr id="60485" name="Rectangle 175">
                <a:extLst>
                  <a:ext uri="{FF2B5EF4-FFF2-40B4-BE49-F238E27FC236}">
                    <a16:creationId xmlns:a16="http://schemas.microsoft.com/office/drawing/2014/main" id="{367AB7DA-0490-450E-92D6-0D68774EA7CC}"/>
                  </a:ext>
                </a:extLst>
              </p:cNvPr>
              <p:cNvSpPr>
                <a:spLocks noChangeArrowheads="1"/>
              </p:cNvSpPr>
              <p:nvPr/>
            </p:nvSpPr>
            <p:spPr bwMode="auto">
              <a:xfrm>
                <a:off x="3021" y="3074"/>
                <a:ext cx="8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i3</a:t>
                </a:r>
                <a:endParaRPr lang="en-US" altLang="en-US">
                  <a:latin typeface="Times New Roman" panose="02020603050405020304" pitchFamily="18" charset="0"/>
                </a:endParaRPr>
              </a:p>
            </p:txBody>
          </p:sp>
          <p:sp>
            <p:nvSpPr>
              <p:cNvPr id="60486" name="Rectangle 176">
                <a:extLst>
                  <a:ext uri="{FF2B5EF4-FFF2-40B4-BE49-F238E27FC236}">
                    <a16:creationId xmlns:a16="http://schemas.microsoft.com/office/drawing/2014/main" id="{B6EA8949-18E7-4CFA-8A8B-2734B2FDD002}"/>
                  </a:ext>
                </a:extLst>
              </p:cNvPr>
              <p:cNvSpPr>
                <a:spLocks noChangeArrowheads="1"/>
              </p:cNvSpPr>
              <p:nvPr/>
            </p:nvSpPr>
            <p:spPr bwMode="auto">
              <a:xfrm>
                <a:off x="3200" y="3736"/>
                <a:ext cx="9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s1</a:t>
                </a:r>
                <a:endParaRPr lang="en-US" altLang="en-US">
                  <a:latin typeface="Times New Roman" panose="02020603050405020304" pitchFamily="18" charset="0"/>
                </a:endParaRPr>
              </a:p>
            </p:txBody>
          </p:sp>
          <p:sp>
            <p:nvSpPr>
              <p:cNvPr id="60487" name="Freeform 177">
                <a:extLst>
                  <a:ext uri="{FF2B5EF4-FFF2-40B4-BE49-F238E27FC236}">
                    <a16:creationId xmlns:a16="http://schemas.microsoft.com/office/drawing/2014/main" id="{9DC20E74-26D0-418E-A7A5-4F4C792B3A58}"/>
                  </a:ext>
                </a:extLst>
              </p:cNvPr>
              <p:cNvSpPr>
                <a:spLocks/>
              </p:cNvSpPr>
              <p:nvPr/>
            </p:nvSpPr>
            <p:spPr bwMode="auto">
              <a:xfrm>
                <a:off x="3276" y="3408"/>
                <a:ext cx="194" cy="153"/>
              </a:xfrm>
              <a:custGeom>
                <a:avLst/>
                <a:gdLst>
                  <a:gd name="T0" fmla="*/ 194 w 194"/>
                  <a:gd name="T1" fmla="*/ 153 h 153"/>
                  <a:gd name="T2" fmla="*/ 97 w 194"/>
                  <a:gd name="T3" fmla="*/ 0 h 153"/>
                  <a:gd name="T4" fmla="*/ 0 w 194"/>
                  <a:gd name="T5" fmla="*/ 153 h 153"/>
                  <a:gd name="T6" fmla="*/ 194 w 194"/>
                  <a:gd name="T7" fmla="*/ 153 h 153"/>
                  <a:gd name="T8" fmla="*/ 0 60000 65536"/>
                  <a:gd name="T9" fmla="*/ 0 60000 65536"/>
                  <a:gd name="T10" fmla="*/ 0 60000 65536"/>
                  <a:gd name="T11" fmla="*/ 0 60000 65536"/>
                  <a:gd name="T12" fmla="*/ 0 w 194"/>
                  <a:gd name="T13" fmla="*/ 0 h 153"/>
                  <a:gd name="T14" fmla="*/ 194 w 194"/>
                  <a:gd name="T15" fmla="*/ 153 h 153"/>
                </a:gdLst>
                <a:ahLst/>
                <a:cxnLst>
                  <a:cxn ang="T8">
                    <a:pos x="T0" y="T1"/>
                  </a:cxn>
                  <a:cxn ang="T9">
                    <a:pos x="T2" y="T3"/>
                  </a:cxn>
                  <a:cxn ang="T10">
                    <a:pos x="T4" y="T5"/>
                  </a:cxn>
                  <a:cxn ang="T11">
                    <a:pos x="T6" y="T7"/>
                  </a:cxn>
                </a:cxnLst>
                <a:rect l="T12" t="T13" r="T14" b="T15"/>
                <a:pathLst>
                  <a:path w="194" h="153">
                    <a:moveTo>
                      <a:pt x="194" y="153"/>
                    </a:moveTo>
                    <a:lnTo>
                      <a:pt x="97" y="0"/>
                    </a:lnTo>
                    <a:lnTo>
                      <a:pt x="0" y="153"/>
                    </a:lnTo>
                    <a:lnTo>
                      <a:pt x="194" y="153"/>
                    </a:lnTo>
                    <a:close/>
                  </a:path>
                </a:pathLst>
              </a:custGeom>
              <a:solidFill>
                <a:srgbClr val="FFFFFF"/>
              </a:solidFill>
              <a:ln w="14288">
                <a:solidFill>
                  <a:srgbClr val="0078C1"/>
                </a:solidFill>
                <a:miter lim="800000"/>
                <a:headEnd/>
                <a:tailEnd/>
              </a:ln>
            </p:spPr>
            <p:txBody>
              <a:bodyPr/>
              <a:lstStyle/>
              <a:p>
                <a:endParaRPr lang="pt-BR"/>
              </a:p>
            </p:txBody>
          </p:sp>
          <p:sp>
            <p:nvSpPr>
              <p:cNvPr id="60488" name="Oval 178">
                <a:extLst>
                  <a:ext uri="{FF2B5EF4-FFF2-40B4-BE49-F238E27FC236}">
                    <a16:creationId xmlns:a16="http://schemas.microsoft.com/office/drawing/2014/main" id="{C3D2840B-6E44-45E9-9676-0D47E4B78D86}"/>
                  </a:ext>
                </a:extLst>
              </p:cNvPr>
              <p:cNvSpPr>
                <a:spLocks noChangeArrowheads="1"/>
              </p:cNvSpPr>
              <p:nvPr/>
            </p:nvSpPr>
            <p:spPr bwMode="auto">
              <a:xfrm>
                <a:off x="3354" y="3371"/>
                <a:ext cx="38" cy="34"/>
              </a:xfrm>
              <a:prstGeom prst="ellipse">
                <a:avLst/>
              </a:prstGeom>
              <a:solidFill>
                <a:srgbClr val="FFFFFF"/>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60489" name="Line 179">
                <a:extLst>
                  <a:ext uri="{FF2B5EF4-FFF2-40B4-BE49-F238E27FC236}">
                    <a16:creationId xmlns:a16="http://schemas.microsoft.com/office/drawing/2014/main" id="{7B6D46F5-61A4-4598-B39F-B1007E5EE75C}"/>
                  </a:ext>
                </a:extLst>
              </p:cNvPr>
              <p:cNvSpPr>
                <a:spLocks noChangeShapeType="1"/>
              </p:cNvSpPr>
              <p:nvPr/>
            </p:nvSpPr>
            <p:spPr bwMode="auto">
              <a:xfrm>
                <a:off x="4545" y="2755"/>
                <a:ext cx="94"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0490" name="Freeform 180">
                <a:extLst>
                  <a:ext uri="{FF2B5EF4-FFF2-40B4-BE49-F238E27FC236}">
                    <a16:creationId xmlns:a16="http://schemas.microsoft.com/office/drawing/2014/main" id="{E365628C-A470-4ACC-A452-9F7A56A07A47}"/>
                  </a:ext>
                </a:extLst>
              </p:cNvPr>
              <p:cNvSpPr>
                <a:spLocks/>
              </p:cNvSpPr>
              <p:nvPr/>
            </p:nvSpPr>
            <p:spPr bwMode="auto">
              <a:xfrm>
                <a:off x="4048" y="2314"/>
                <a:ext cx="278" cy="388"/>
              </a:xfrm>
              <a:custGeom>
                <a:avLst/>
                <a:gdLst>
                  <a:gd name="T0" fmla="*/ 0 w 278"/>
                  <a:gd name="T1" fmla="*/ 0 h 388"/>
                  <a:gd name="T2" fmla="*/ 181 w 278"/>
                  <a:gd name="T3" fmla="*/ 0 h 388"/>
                  <a:gd name="T4" fmla="*/ 181 w 278"/>
                  <a:gd name="T5" fmla="*/ 388 h 388"/>
                  <a:gd name="T6" fmla="*/ 278 w 278"/>
                  <a:gd name="T7" fmla="*/ 388 h 388"/>
                  <a:gd name="T8" fmla="*/ 0 60000 65536"/>
                  <a:gd name="T9" fmla="*/ 0 60000 65536"/>
                  <a:gd name="T10" fmla="*/ 0 60000 65536"/>
                  <a:gd name="T11" fmla="*/ 0 60000 65536"/>
                  <a:gd name="T12" fmla="*/ 0 w 278"/>
                  <a:gd name="T13" fmla="*/ 0 h 388"/>
                  <a:gd name="T14" fmla="*/ 278 w 278"/>
                  <a:gd name="T15" fmla="*/ 388 h 388"/>
                </a:gdLst>
                <a:ahLst/>
                <a:cxnLst>
                  <a:cxn ang="T8">
                    <a:pos x="T0" y="T1"/>
                  </a:cxn>
                  <a:cxn ang="T9">
                    <a:pos x="T2" y="T3"/>
                  </a:cxn>
                  <a:cxn ang="T10">
                    <a:pos x="T4" y="T5"/>
                  </a:cxn>
                  <a:cxn ang="T11">
                    <a:pos x="T6" y="T7"/>
                  </a:cxn>
                </a:cxnLst>
                <a:rect l="T12" t="T13" r="T14" b="T15"/>
                <a:pathLst>
                  <a:path w="278" h="388">
                    <a:moveTo>
                      <a:pt x="0" y="0"/>
                    </a:moveTo>
                    <a:lnTo>
                      <a:pt x="181" y="0"/>
                    </a:lnTo>
                    <a:lnTo>
                      <a:pt x="181" y="388"/>
                    </a:lnTo>
                    <a:lnTo>
                      <a:pt x="278" y="388"/>
                    </a:lnTo>
                  </a:path>
                </a:pathLst>
              </a:cu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0491" name="Freeform 181">
                <a:extLst>
                  <a:ext uri="{FF2B5EF4-FFF2-40B4-BE49-F238E27FC236}">
                    <a16:creationId xmlns:a16="http://schemas.microsoft.com/office/drawing/2014/main" id="{F890C7A3-E917-4A70-A2FD-F0A097D8C12D}"/>
                  </a:ext>
                </a:extLst>
              </p:cNvPr>
              <p:cNvSpPr>
                <a:spLocks/>
              </p:cNvSpPr>
              <p:nvPr/>
            </p:nvSpPr>
            <p:spPr bwMode="auto">
              <a:xfrm>
                <a:off x="4048" y="2608"/>
                <a:ext cx="285" cy="128"/>
              </a:xfrm>
              <a:custGeom>
                <a:avLst/>
                <a:gdLst>
                  <a:gd name="T0" fmla="*/ 0 w 285"/>
                  <a:gd name="T1" fmla="*/ 0 h 128"/>
                  <a:gd name="T2" fmla="*/ 91 w 285"/>
                  <a:gd name="T3" fmla="*/ 0 h 128"/>
                  <a:gd name="T4" fmla="*/ 91 w 285"/>
                  <a:gd name="T5" fmla="*/ 128 h 128"/>
                  <a:gd name="T6" fmla="*/ 285 w 285"/>
                  <a:gd name="T7" fmla="*/ 128 h 128"/>
                  <a:gd name="T8" fmla="*/ 0 60000 65536"/>
                  <a:gd name="T9" fmla="*/ 0 60000 65536"/>
                  <a:gd name="T10" fmla="*/ 0 60000 65536"/>
                  <a:gd name="T11" fmla="*/ 0 60000 65536"/>
                  <a:gd name="T12" fmla="*/ 0 w 285"/>
                  <a:gd name="T13" fmla="*/ 0 h 128"/>
                  <a:gd name="T14" fmla="*/ 285 w 285"/>
                  <a:gd name="T15" fmla="*/ 128 h 128"/>
                </a:gdLst>
                <a:ahLst/>
                <a:cxnLst>
                  <a:cxn ang="T8">
                    <a:pos x="T0" y="T1"/>
                  </a:cxn>
                  <a:cxn ang="T9">
                    <a:pos x="T2" y="T3"/>
                  </a:cxn>
                  <a:cxn ang="T10">
                    <a:pos x="T4" y="T5"/>
                  </a:cxn>
                  <a:cxn ang="T11">
                    <a:pos x="T6" y="T7"/>
                  </a:cxn>
                </a:cxnLst>
                <a:rect l="T12" t="T13" r="T14" b="T15"/>
                <a:pathLst>
                  <a:path w="285" h="128">
                    <a:moveTo>
                      <a:pt x="0" y="0"/>
                    </a:moveTo>
                    <a:lnTo>
                      <a:pt x="91" y="0"/>
                    </a:lnTo>
                    <a:lnTo>
                      <a:pt x="91" y="128"/>
                    </a:lnTo>
                    <a:lnTo>
                      <a:pt x="285" y="128"/>
                    </a:lnTo>
                  </a:path>
                </a:pathLst>
              </a:cu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0492" name="Freeform 182">
                <a:extLst>
                  <a:ext uri="{FF2B5EF4-FFF2-40B4-BE49-F238E27FC236}">
                    <a16:creationId xmlns:a16="http://schemas.microsoft.com/office/drawing/2014/main" id="{8D47AE35-3ED5-4034-ADDE-E87EF9C6C4D7}"/>
                  </a:ext>
                </a:extLst>
              </p:cNvPr>
              <p:cNvSpPr>
                <a:spLocks/>
              </p:cNvSpPr>
              <p:nvPr/>
            </p:nvSpPr>
            <p:spPr bwMode="auto">
              <a:xfrm>
                <a:off x="4048" y="2811"/>
                <a:ext cx="278" cy="385"/>
              </a:xfrm>
              <a:custGeom>
                <a:avLst/>
                <a:gdLst>
                  <a:gd name="T0" fmla="*/ 0 w 278"/>
                  <a:gd name="T1" fmla="*/ 385 h 385"/>
                  <a:gd name="T2" fmla="*/ 181 w 278"/>
                  <a:gd name="T3" fmla="*/ 385 h 385"/>
                  <a:gd name="T4" fmla="*/ 181 w 278"/>
                  <a:gd name="T5" fmla="*/ 0 h 385"/>
                  <a:gd name="T6" fmla="*/ 278 w 278"/>
                  <a:gd name="T7" fmla="*/ 0 h 385"/>
                  <a:gd name="T8" fmla="*/ 0 60000 65536"/>
                  <a:gd name="T9" fmla="*/ 0 60000 65536"/>
                  <a:gd name="T10" fmla="*/ 0 60000 65536"/>
                  <a:gd name="T11" fmla="*/ 0 60000 65536"/>
                  <a:gd name="T12" fmla="*/ 0 w 278"/>
                  <a:gd name="T13" fmla="*/ 0 h 385"/>
                  <a:gd name="T14" fmla="*/ 278 w 278"/>
                  <a:gd name="T15" fmla="*/ 385 h 385"/>
                </a:gdLst>
                <a:ahLst/>
                <a:cxnLst>
                  <a:cxn ang="T8">
                    <a:pos x="T0" y="T1"/>
                  </a:cxn>
                  <a:cxn ang="T9">
                    <a:pos x="T2" y="T3"/>
                  </a:cxn>
                  <a:cxn ang="T10">
                    <a:pos x="T4" y="T5"/>
                  </a:cxn>
                  <a:cxn ang="T11">
                    <a:pos x="T6" y="T7"/>
                  </a:cxn>
                </a:cxnLst>
                <a:rect l="T12" t="T13" r="T14" b="T15"/>
                <a:pathLst>
                  <a:path w="278" h="385">
                    <a:moveTo>
                      <a:pt x="0" y="385"/>
                    </a:moveTo>
                    <a:lnTo>
                      <a:pt x="181" y="385"/>
                    </a:lnTo>
                    <a:lnTo>
                      <a:pt x="181" y="0"/>
                    </a:lnTo>
                    <a:lnTo>
                      <a:pt x="278" y="0"/>
                    </a:lnTo>
                  </a:path>
                </a:pathLst>
              </a:cu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0493" name="Freeform 183">
                <a:extLst>
                  <a:ext uri="{FF2B5EF4-FFF2-40B4-BE49-F238E27FC236}">
                    <a16:creationId xmlns:a16="http://schemas.microsoft.com/office/drawing/2014/main" id="{7FD453D3-8DD0-4963-8DD1-42734C73FA8E}"/>
                  </a:ext>
                </a:extLst>
              </p:cNvPr>
              <p:cNvSpPr>
                <a:spLocks/>
              </p:cNvSpPr>
              <p:nvPr/>
            </p:nvSpPr>
            <p:spPr bwMode="auto">
              <a:xfrm>
                <a:off x="4048" y="2777"/>
                <a:ext cx="285" cy="125"/>
              </a:xfrm>
              <a:custGeom>
                <a:avLst/>
                <a:gdLst>
                  <a:gd name="T0" fmla="*/ 0 w 285"/>
                  <a:gd name="T1" fmla="*/ 125 h 125"/>
                  <a:gd name="T2" fmla="*/ 91 w 285"/>
                  <a:gd name="T3" fmla="*/ 125 h 125"/>
                  <a:gd name="T4" fmla="*/ 91 w 285"/>
                  <a:gd name="T5" fmla="*/ 0 h 125"/>
                  <a:gd name="T6" fmla="*/ 285 w 285"/>
                  <a:gd name="T7" fmla="*/ 0 h 125"/>
                  <a:gd name="T8" fmla="*/ 0 60000 65536"/>
                  <a:gd name="T9" fmla="*/ 0 60000 65536"/>
                  <a:gd name="T10" fmla="*/ 0 60000 65536"/>
                  <a:gd name="T11" fmla="*/ 0 60000 65536"/>
                  <a:gd name="T12" fmla="*/ 0 w 285"/>
                  <a:gd name="T13" fmla="*/ 0 h 125"/>
                  <a:gd name="T14" fmla="*/ 285 w 285"/>
                  <a:gd name="T15" fmla="*/ 125 h 125"/>
                </a:gdLst>
                <a:ahLst/>
                <a:cxnLst>
                  <a:cxn ang="T8">
                    <a:pos x="T0" y="T1"/>
                  </a:cxn>
                  <a:cxn ang="T9">
                    <a:pos x="T2" y="T3"/>
                  </a:cxn>
                  <a:cxn ang="T10">
                    <a:pos x="T4" y="T5"/>
                  </a:cxn>
                  <a:cxn ang="T11">
                    <a:pos x="T6" y="T7"/>
                  </a:cxn>
                </a:cxnLst>
                <a:rect l="T12" t="T13" r="T14" b="T15"/>
                <a:pathLst>
                  <a:path w="285" h="125">
                    <a:moveTo>
                      <a:pt x="0" y="125"/>
                    </a:moveTo>
                    <a:lnTo>
                      <a:pt x="91" y="125"/>
                    </a:lnTo>
                    <a:lnTo>
                      <a:pt x="91" y="0"/>
                    </a:lnTo>
                    <a:lnTo>
                      <a:pt x="285" y="0"/>
                    </a:lnTo>
                  </a:path>
                </a:pathLst>
              </a:cu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0494" name="Freeform 184">
                <a:extLst>
                  <a:ext uri="{FF2B5EF4-FFF2-40B4-BE49-F238E27FC236}">
                    <a16:creationId xmlns:a16="http://schemas.microsoft.com/office/drawing/2014/main" id="{CD10BC48-92B2-4758-936B-077507E0A2D7}"/>
                  </a:ext>
                </a:extLst>
              </p:cNvPr>
              <p:cNvSpPr>
                <a:spLocks/>
              </p:cNvSpPr>
              <p:nvPr/>
            </p:nvSpPr>
            <p:spPr bwMode="auto">
              <a:xfrm>
                <a:off x="4292" y="2630"/>
                <a:ext cx="253" cy="250"/>
              </a:xfrm>
              <a:custGeom>
                <a:avLst/>
                <a:gdLst>
                  <a:gd name="T0" fmla="*/ 2147483646 w 81"/>
                  <a:gd name="T1" fmla="*/ 2147483646 h 80"/>
                  <a:gd name="T2" fmla="*/ 0 w 81"/>
                  <a:gd name="T3" fmla="*/ 2147483646 h 80"/>
                  <a:gd name="T4" fmla="*/ 2147483646 w 81"/>
                  <a:gd name="T5" fmla="*/ 2147483646 h 80"/>
                  <a:gd name="T6" fmla="*/ 2147483646 w 81"/>
                  <a:gd name="T7" fmla="*/ 2147483646 h 80"/>
                  <a:gd name="T8" fmla="*/ 0 w 81"/>
                  <a:gd name="T9" fmla="*/ 0 h 80"/>
                  <a:gd name="T10" fmla="*/ 2147483646 w 81"/>
                  <a:gd name="T11" fmla="*/ 2147483646 h 80"/>
                  <a:gd name="T12" fmla="*/ 0 60000 65536"/>
                  <a:gd name="T13" fmla="*/ 0 60000 65536"/>
                  <a:gd name="T14" fmla="*/ 0 60000 65536"/>
                  <a:gd name="T15" fmla="*/ 0 60000 65536"/>
                  <a:gd name="T16" fmla="*/ 0 60000 65536"/>
                  <a:gd name="T17" fmla="*/ 0 60000 65536"/>
                  <a:gd name="T18" fmla="*/ 0 w 81"/>
                  <a:gd name="T19" fmla="*/ 0 h 80"/>
                  <a:gd name="T20" fmla="*/ 81 w 81"/>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81" h="80">
                    <a:moveTo>
                      <a:pt x="81" y="40"/>
                    </a:moveTo>
                    <a:cubicBezTo>
                      <a:pt x="81" y="40"/>
                      <a:pt x="62" y="80"/>
                      <a:pt x="0" y="80"/>
                    </a:cubicBezTo>
                    <a:cubicBezTo>
                      <a:pt x="0" y="80"/>
                      <a:pt x="13" y="76"/>
                      <a:pt x="13" y="40"/>
                    </a:cubicBezTo>
                    <a:cubicBezTo>
                      <a:pt x="13" y="39"/>
                      <a:pt x="13" y="39"/>
                      <a:pt x="13" y="39"/>
                    </a:cubicBezTo>
                    <a:cubicBezTo>
                      <a:pt x="13" y="4"/>
                      <a:pt x="0" y="0"/>
                      <a:pt x="0" y="0"/>
                    </a:cubicBezTo>
                    <a:cubicBezTo>
                      <a:pt x="62" y="0"/>
                      <a:pt x="81" y="40"/>
                      <a:pt x="81" y="40"/>
                    </a:cubicBezTo>
                    <a:close/>
                  </a:path>
                </a:pathLst>
              </a:custGeom>
              <a:solidFill>
                <a:srgbClr val="FFFFFF"/>
              </a:solidFill>
              <a:ln w="14288">
                <a:solidFill>
                  <a:srgbClr val="0078C1"/>
                </a:solidFill>
                <a:miter lim="800000"/>
                <a:headEnd/>
                <a:tailEnd/>
              </a:ln>
            </p:spPr>
            <p:txBody>
              <a:bodyPr/>
              <a:lstStyle/>
              <a:p>
                <a:endParaRPr lang="pt-BR"/>
              </a:p>
            </p:txBody>
          </p:sp>
          <p:sp>
            <p:nvSpPr>
              <p:cNvPr id="60495" name="Freeform 185">
                <a:extLst>
                  <a:ext uri="{FF2B5EF4-FFF2-40B4-BE49-F238E27FC236}">
                    <a16:creationId xmlns:a16="http://schemas.microsoft.com/office/drawing/2014/main" id="{B34ED90A-7550-42E7-AF6B-6412D16674F6}"/>
                  </a:ext>
                </a:extLst>
              </p:cNvPr>
              <p:cNvSpPr>
                <a:spLocks/>
              </p:cNvSpPr>
              <p:nvPr/>
            </p:nvSpPr>
            <p:spPr bwMode="auto">
              <a:xfrm>
                <a:off x="3761" y="2777"/>
                <a:ext cx="287" cy="250"/>
              </a:xfrm>
              <a:custGeom>
                <a:avLst/>
                <a:gdLst>
                  <a:gd name="T0" fmla="*/ 0 w 92"/>
                  <a:gd name="T1" fmla="*/ 2147483646 h 80"/>
                  <a:gd name="T2" fmla="*/ 2147483646 w 92"/>
                  <a:gd name="T3" fmla="*/ 2147483646 h 80"/>
                  <a:gd name="T4" fmla="*/ 2147483646 w 92"/>
                  <a:gd name="T5" fmla="*/ 2147483646 h 80"/>
                  <a:gd name="T6" fmla="*/ 2147483646 w 92"/>
                  <a:gd name="T7" fmla="*/ 0 h 80"/>
                  <a:gd name="T8" fmla="*/ 0 w 92"/>
                  <a:gd name="T9" fmla="*/ 0 h 80"/>
                  <a:gd name="T10" fmla="*/ 0 w 92"/>
                  <a:gd name="T11" fmla="*/ 2147483646 h 80"/>
                  <a:gd name="T12" fmla="*/ 0 60000 65536"/>
                  <a:gd name="T13" fmla="*/ 0 60000 65536"/>
                  <a:gd name="T14" fmla="*/ 0 60000 65536"/>
                  <a:gd name="T15" fmla="*/ 0 60000 65536"/>
                  <a:gd name="T16" fmla="*/ 0 60000 65536"/>
                  <a:gd name="T17" fmla="*/ 0 60000 65536"/>
                  <a:gd name="T18" fmla="*/ 0 w 92"/>
                  <a:gd name="T19" fmla="*/ 0 h 80"/>
                  <a:gd name="T20" fmla="*/ 92 w 92"/>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92" h="80">
                    <a:moveTo>
                      <a:pt x="0" y="80"/>
                    </a:moveTo>
                    <a:cubicBezTo>
                      <a:pt x="51" y="80"/>
                      <a:pt x="51" y="80"/>
                      <a:pt x="51" y="80"/>
                    </a:cubicBezTo>
                    <a:cubicBezTo>
                      <a:pt x="74" y="80"/>
                      <a:pt x="92" y="62"/>
                      <a:pt x="92" y="40"/>
                    </a:cubicBezTo>
                    <a:cubicBezTo>
                      <a:pt x="92" y="18"/>
                      <a:pt x="74" y="0"/>
                      <a:pt x="51" y="0"/>
                    </a:cubicBezTo>
                    <a:cubicBezTo>
                      <a:pt x="0" y="0"/>
                      <a:pt x="0" y="0"/>
                      <a:pt x="0" y="0"/>
                    </a:cubicBezTo>
                    <a:lnTo>
                      <a:pt x="0" y="80"/>
                    </a:lnTo>
                    <a:close/>
                  </a:path>
                </a:pathLst>
              </a:custGeom>
              <a:solidFill>
                <a:srgbClr val="FFFFFF"/>
              </a:solidFill>
              <a:ln w="14288">
                <a:solidFill>
                  <a:srgbClr val="0078C1"/>
                </a:solidFill>
                <a:miter lim="800000"/>
                <a:headEnd/>
                <a:tailEnd/>
              </a:ln>
            </p:spPr>
            <p:txBody>
              <a:bodyPr/>
              <a:lstStyle/>
              <a:p>
                <a:endParaRPr lang="pt-BR"/>
              </a:p>
            </p:txBody>
          </p:sp>
          <p:sp>
            <p:nvSpPr>
              <p:cNvPr id="60496" name="Freeform 186">
                <a:extLst>
                  <a:ext uri="{FF2B5EF4-FFF2-40B4-BE49-F238E27FC236}">
                    <a16:creationId xmlns:a16="http://schemas.microsoft.com/office/drawing/2014/main" id="{0F1A7DB0-81ED-41BC-87FF-5DAF054E78EE}"/>
                  </a:ext>
                </a:extLst>
              </p:cNvPr>
              <p:cNvSpPr>
                <a:spLocks/>
              </p:cNvSpPr>
              <p:nvPr/>
            </p:nvSpPr>
            <p:spPr bwMode="auto">
              <a:xfrm>
                <a:off x="3761" y="3068"/>
                <a:ext cx="287" cy="253"/>
              </a:xfrm>
              <a:custGeom>
                <a:avLst/>
                <a:gdLst>
                  <a:gd name="T0" fmla="*/ 0 w 92"/>
                  <a:gd name="T1" fmla="*/ 2147483646 h 81"/>
                  <a:gd name="T2" fmla="*/ 2147483646 w 92"/>
                  <a:gd name="T3" fmla="*/ 2147483646 h 81"/>
                  <a:gd name="T4" fmla="*/ 2147483646 w 92"/>
                  <a:gd name="T5" fmla="*/ 2147483646 h 81"/>
                  <a:gd name="T6" fmla="*/ 2147483646 w 92"/>
                  <a:gd name="T7" fmla="*/ 0 h 81"/>
                  <a:gd name="T8" fmla="*/ 0 w 92"/>
                  <a:gd name="T9" fmla="*/ 0 h 81"/>
                  <a:gd name="T10" fmla="*/ 0 w 92"/>
                  <a:gd name="T11" fmla="*/ 2147483646 h 81"/>
                  <a:gd name="T12" fmla="*/ 0 60000 65536"/>
                  <a:gd name="T13" fmla="*/ 0 60000 65536"/>
                  <a:gd name="T14" fmla="*/ 0 60000 65536"/>
                  <a:gd name="T15" fmla="*/ 0 60000 65536"/>
                  <a:gd name="T16" fmla="*/ 0 60000 65536"/>
                  <a:gd name="T17" fmla="*/ 0 60000 65536"/>
                  <a:gd name="T18" fmla="*/ 0 w 92"/>
                  <a:gd name="T19" fmla="*/ 0 h 81"/>
                  <a:gd name="T20" fmla="*/ 92 w 92"/>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92" h="81">
                    <a:moveTo>
                      <a:pt x="0" y="81"/>
                    </a:moveTo>
                    <a:cubicBezTo>
                      <a:pt x="51" y="81"/>
                      <a:pt x="51" y="81"/>
                      <a:pt x="51" y="81"/>
                    </a:cubicBezTo>
                    <a:cubicBezTo>
                      <a:pt x="74" y="81"/>
                      <a:pt x="92" y="63"/>
                      <a:pt x="92" y="40"/>
                    </a:cubicBezTo>
                    <a:cubicBezTo>
                      <a:pt x="92" y="18"/>
                      <a:pt x="74" y="0"/>
                      <a:pt x="51" y="0"/>
                    </a:cubicBezTo>
                    <a:cubicBezTo>
                      <a:pt x="0" y="0"/>
                      <a:pt x="0" y="0"/>
                      <a:pt x="0" y="0"/>
                    </a:cubicBezTo>
                    <a:lnTo>
                      <a:pt x="0" y="81"/>
                    </a:lnTo>
                    <a:close/>
                  </a:path>
                </a:pathLst>
              </a:custGeom>
              <a:solidFill>
                <a:srgbClr val="FFFFFF"/>
              </a:solidFill>
              <a:ln w="14288">
                <a:solidFill>
                  <a:srgbClr val="0078C1"/>
                </a:solidFill>
                <a:miter lim="800000"/>
                <a:headEnd/>
                <a:tailEnd/>
              </a:ln>
            </p:spPr>
            <p:txBody>
              <a:bodyPr/>
              <a:lstStyle/>
              <a:p>
                <a:endParaRPr lang="pt-BR"/>
              </a:p>
            </p:txBody>
          </p:sp>
          <p:sp>
            <p:nvSpPr>
              <p:cNvPr id="60497" name="Freeform 187">
                <a:extLst>
                  <a:ext uri="{FF2B5EF4-FFF2-40B4-BE49-F238E27FC236}">
                    <a16:creationId xmlns:a16="http://schemas.microsoft.com/office/drawing/2014/main" id="{445C775E-84DD-4F5D-809D-DAB72EDCE7E2}"/>
                  </a:ext>
                </a:extLst>
              </p:cNvPr>
              <p:cNvSpPr>
                <a:spLocks/>
              </p:cNvSpPr>
              <p:nvPr/>
            </p:nvSpPr>
            <p:spPr bwMode="auto">
              <a:xfrm>
                <a:off x="3761" y="2189"/>
                <a:ext cx="287" cy="250"/>
              </a:xfrm>
              <a:custGeom>
                <a:avLst/>
                <a:gdLst>
                  <a:gd name="T0" fmla="*/ 0 w 92"/>
                  <a:gd name="T1" fmla="*/ 2147483646 h 80"/>
                  <a:gd name="T2" fmla="*/ 2147483646 w 92"/>
                  <a:gd name="T3" fmla="*/ 2147483646 h 80"/>
                  <a:gd name="T4" fmla="*/ 2147483646 w 92"/>
                  <a:gd name="T5" fmla="*/ 2147483646 h 80"/>
                  <a:gd name="T6" fmla="*/ 2147483646 w 92"/>
                  <a:gd name="T7" fmla="*/ 0 h 80"/>
                  <a:gd name="T8" fmla="*/ 0 w 92"/>
                  <a:gd name="T9" fmla="*/ 0 h 80"/>
                  <a:gd name="T10" fmla="*/ 0 w 92"/>
                  <a:gd name="T11" fmla="*/ 2147483646 h 80"/>
                  <a:gd name="T12" fmla="*/ 0 60000 65536"/>
                  <a:gd name="T13" fmla="*/ 0 60000 65536"/>
                  <a:gd name="T14" fmla="*/ 0 60000 65536"/>
                  <a:gd name="T15" fmla="*/ 0 60000 65536"/>
                  <a:gd name="T16" fmla="*/ 0 60000 65536"/>
                  <a:gd name="T17" fmla="*/ 0 60000 65536"/>
                  <a:gd name="T18" fmla="*/ 0 w 92"/>
                  <a:gd name="T19" fmla="*/ 0 h 80"/>
                  <a:gd name="T20" fmla="*/ 92 w 92"/>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92" h="80">
                    <a:moveTo>
                      <a:pt x="0" y="80"/>
                    </a:moveTo>
                    <a:cubicBezTo>
                      <a:pt x="51" y="80"/>
                      <a:pt x="51" y="80"/>
                      <a:pt x="51" y="80"/>
                    </a:cubicBezTo>
                    <a:cubicBezTo>
                      <a:pt x="74" y="80"/>
                      <a:pt x="92" y="62"/>
                      <a:pt x="92" y="40"/>
                    </a:cubicBezTo>
                    <a:cubicBezTo>
                      <a:pt x="92" y="18"/>
                      <a:pt x="74" y="0"/>
                      <a:pt x="51" y="0"/>
                    </a:cubicBezTo>
                    <a:cubicBezTo>
                      <a:pt x="0" y="0"/>
                      <a:pt x="0" y="0"/>
                      <a:pt x="0" y="0"/>
                    </a:cubicBezTo>
                    <a:lnTo>
                      <a:pt x="0" y="80"/>
                    </a:lnTo>
                    <a:close/>
                  </a:path>
                </a:pathLst>
              </a:custGeom>
              <a:solidFill>
                <a:srgbClr val="FFFFFF"/>
              </a:solidFill>
              <a:ln w="14288">
                <a:solidFill>
                  <a:srgbClr val="0078C1"/>
                </a:solidFill>
                <a:miter lim="800000"/>
                <a:headEnd/>
                <a:tailEnd/>
              </a:ln>
            </p:spPr>
            <p:txBody>
              <a:bodyPr/>
              <a:lstStyle/>
              <a:p>
                <a:endParaRPr lang="pt-BR"/>
              </a:p>
            </p:txBody>
          </p:sp>
          <p:sp>
            <p:nvSpPr>
              <p:cNvPr id="60498" name="Freeform 188">
                <a:extLst>
                  <a:ext uri="{FF2B5EF4-FFF2-40B4-BE49-F238E27FC236}">
                    <a16:creationId xmlns:a16="http://schemas.microsoft.com/office/drawing/2014/main" id="{989E7DEA-0B43-4756-938D-51D6F14CBA53}"/>
                  </a:ext>
                </a:extLst>
              </p:cNvPr>
              <p:cNvSpPr>
                <a:spLocks/>
              </p:cNvSpPr>
              <p:nvPr/>
            </p:nvSpPr>
            <p:spPr bwMode="auto">
              <a:xfrm>
                <a:off x="3761" y="2483"/>
                <a:ext cx="287" cy="250"/>
              </a:xfrm>
              <a:custGeom>
                <a:avLst/>
                <a:gdLst>
                  <a:gd name="T0" fmla="*/ 0 w 92"/>
                  <a:gd name="T1" fmla="*/ 2147483646 h 80"/>
                  <a:gd name="T2" fmla="*/ 2147483646 w 92"/>
                  <a:gd name="T3" fmla="*/ 2147483646 h 80"/>
                  <a:gd name="T4" fmla="*/ 2147483646 w 92"/>
                  <a:gd name="T5" fmla="*/ 2147483646 h 80"/>
                  <a:gd name="T6" fmla="*/ 2147483646 w 92"/>
                  <a:gd name="T7" fmla="*/ 0 h 80"/>
                  <a:gd name="T8" fmla="*/ 0 w 92"/>
                  <a:gd name="T9" fmla="*/ 0 h 80"/>
                  <a:gd name="T10" fmla="*/ 0 w 92"/>
                  <a:gd name="T11" fmla="*/ 2147483646 h 80"/>
                  <a:gd name="T12" fmla="*/ 0 60000 65536"/>
                  <a:gd name="T13" fmla="*/ 0 60000 65536"/>
                  <a:gd name="T14" fmla="*/ 0 60000 65536"/>
                  <a:gd name="T15" fmla="*/ 0 60000 65536"/>
                  <a:gd name="T16" fmla="*/ 0 60000 65536"/>
                  <a:gd name="T17" fmla="*/ 0 60000 65536"/>
                  <a:gd name="T18" fmla="*/ 0 w 92"/>
                  <a:gd name="T19" fmla="*/ 0 h 80"/>
                  <a:gd name="T20" fmla="*/ 92 w 92"/>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92" h="80">
                    <a:moveTo>
                      <a:pt x="0" y="80"/>
                    </a:moveTo>
                    <a:cubicBezTo>
                      <a:pt x="51" y="80"/>
                      <a:pt x="51" y="80"/>
                      <a:pt x="51" y="80"/>
                    </a:cubicBezTo>
                    <a:cubicBezTo>
                      <a:pt x="74" y="80"/>
                      <a:pt x="92" y="62"/>
                      <a:pt x="92" y="40"/>
                    </a:cubicBezTo>
                    <a:cubicBezTo>
                      <a:pt x="92" y="18"/>
                      <a:pt x="74" y="0"/>
                      <a:pt x="51" y="0"/>
                    </a:cubicBezTo>
                    <a:cubicBezTo>
                      <a:pt x="0" y="0"/>
                      <a:pt x="0" y="0"/>
                      <a:pt x="0" y="0"/>
                    </a:cubicBezTo>
                    <a:lnTo>
                      <a:pt x="0" y="80"/>
                    </a:lnTo>
                    <a:close/>
                  </a:path>
                </a:pathLst>
              </a:custGeom>
              <a:solidFill>
                <a:srgbClr val="FFFFFF"/>
              </a:solidFill>
              <a:ln w="14288">
                <a:solidFill>
                  <a:srgbClr val="0078C1"/>
                </a:solidFill>
                <a:miter lim="800000"/>
                <a:headEnd/>
                <a:tailEnd/>
              </a:ln>
            </p:spPr>
            <p:txBody>
              <a:bodyPr/>
              <a:lstStyle/>
              <a:p>
                <a:endParaRPr lang="pt-BR"/>
              </a:p>
            </p:txBody>
          </p:sp>
          <p:sp>
            <p:nvSpPr>
              <p:cNvPr id="60499" name="Freeform 189">
                <a:extLst>
                  <a:ext uri="{FF2B5EF4-FFF2-40B4-BE49-F238E27FC236}">
                    <a16:creationId xmlns:a16="http://schemas.microsoft.com/office/drawing/2014/main" id="{75D876B8-A797-4F45-9822-92847616DBD4}"/>
                  </a:ext>
                </a:extLst>
              </p:cNvPr>
              <p:cNvSpPr>
                <a:spLocks/>
              </p:cNvSpPr>
              <p:nvPr/>
            </p:nvSpPr>
            <p:spPr bwMode="auto">
              <a:xfrm>
                <a:off x="3376" y="2311"/>
                <a:ext cx="394" cy="1043"/>
              </a:xfrm>
              <a:custGeom>
                <a:avLst/>
                <a:gdLst>
                  <a:gd name="T0" fmla="*/ 0 w 394"/>
                  <a:gd name="T1" fmla="*/ 1043 h 1043"/>
                  <a:gd name="T2" fmla="*/ 0 w 394"/>
                  <a:gd name="T3" fmla="*/ 0 h 1043"/>
                  <a:gd name="T4" fmla="*/ 394 w 394"/>
                  <a:gd name="T5" fmla="*/ 0 h 1043"/>
                  <a:gd name="T6" fmla="*/ 0 60000 65536"/>
                  <a:gd name="T7" fmla="*/ 0 60000 65536"/>
                  <a:gd name="T8" fmla="*/ 0 60000 65536"/>
                  <a:gd name="T9" fmla="*/ 0 w 394"/>
                  <a:gd name="T10" fmla="*/ 0 h 1043"/>
                  <a:gd name="T11" fmla="*/ 394 w 394"/>
                  <a:gd name="T12" fmla="*/ 1043 h 1043"/>
                </a:gdLst>
                <a:ahLst/>
                <a:cxnLst>
                  <a:cxn ang="T6">
                    <a:pos x="T0" y="T1"/>
                  </a:cxn>
                  <a:cxn ang="T7">
                    <a:pos x="T2" y="T3"/>
                  </a:cxn>
                  <a:cxn ang="T8">
                    <a:pos x="T4" y="T5"/>
                  </a:cxn>
                </a:cxnLst>
                <a:rect l="T9" t="T10" r="T11" b="T12"/>
                <a:pathLst>
                  <a:path w="394" h="1043">
                    <a:moveTo>
                      <a:pt x="0" y="1043"/>
                    </a:moveTo>
                    <a:lnTo>
                      <a:pt x="0" y="0"/>
                    </a:lnTo>
                    <a:lnTo>
                      <a:pt x="394"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grpSp>
      </p:grpSp>
      <p:sp>
        <p:nvSpPr>
          <p:cNvPr id="73942" name="Text Box 214">
            <a:extLst>
              <a:ext uri="{FF2B5EF4-FFF2-40B4-BE49-F238E27FC236}">
                <a16:creationId xmlns:a16="http://schemas.microsoft.com/office/drawing/2014/main" id="{1965BFED-6666-4F15-BA92-33BBD20FCD30}"/>
              </a:ext>
            </a:extLst>
          </p:cNvPr>
          <p:cNvSpPr txBox="1">
            <a:spLocks noChangeArrowheads="1"/>
          </p:cNvSpPr>
          <p:nvPr/>
        </p:nvSpPr>
        <p:spPr bwMode="auto">
          <a:xfrm>
            <a:off x="6934200" y="182880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600" b="1">
                <a:solidFill>
                  <a:schemeClr val="accent1"/>
                </a:solidFill>
              </a:rPr>
              <a:t>0</a:t>
            </a:r>
          </a:p>
        </p:txBody>
      </p:sp>
      <p:sp>
        <p:nvSpPr>
          <p:cNvPr id="140" name="Text Box 210">
            <a:extLst>
              <a:ext uri="{FF2B5EF4-FFF2-40B4-BE49-F238E27FC236}">
                <a16:creationId xmlns:a16="http://schemas.microsoft.com/office/drawing/2014/main" id="{9B47132B-9B0D-4294-AA1C-B1ADF9723ED9}"/>
              </a:ext>
            </a:extLst>
          </p:cNvPr>
          <p:cNvSpPr txBox="1">
            <a:spLocks noChangeArrowheads="1"/>
          </p:cNvSpPr>
          <p:nvPr/>
        </p:nvSpPr>
        <p:spPr bwMode="auto">
          <a:xfrm>
            <a:off x="3136900" y="5307013"/>
            <a:ext cx="1347788" cy="461962"/>
          </a:xfrm>
          <a:prstGeom prst="rect">
            <a:avLst/>
          </a:prstGeom>
          <a:noFill/>
          <a:ln>
            <a:noFill/>
          </a:ln>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defRPr/>
            </a:pPr>
            <a:r>
              <a:rPr lang="en-US" altLang="en-US" dirty="0">
                <a:latin typeface="+mn-lt"/>
              </a:rPr>
              <a:t>Mux 4x1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37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737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392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394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392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7392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74" grpId="0" autoUpdateAnimBg="0"/>
      <p:bldP spid="73920" grpId="0" autoUpdateAnimBg="0"/>
      <p:bldP spid="73922" grpId="0" autoUpdateAnimBg="0"/>
      <p:bldP spid="73923" grpId="0" autoUpdateAnimBg="0"/>
      <p:bldP spid="73942"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a:extLst>
              <a:ext uri="{FF2B5EF4-FFF2-40B4-BE49-F238E27FC236}">
                <a16:creationId xmlns:a16="http://schemas.microsoft.com/office/drawing/2014/main" id="{62F8FFBA-4E89-4FC0-86B0-8E4C13217AE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5A90F16F-B2B5-4254-BEA8-03A01FA93565}" type="slidenum">
              <a:rPr lang="en-US" altLang="en-US" sz="1400" smtClean="0">
                <a:latin typeface="Times New Roman" panose="02020603050405020304" pitchFamily="18" charset="0"/>
              </a:rPr>
              <a:pPr>
                <a:spcBef>
                  <a:spcPct val="0"/>
                </a:spcBef>
                <a:buFontTx/>
                <a:buNone/>
              </a:pPr>
              <a:t>3</a:t>
            </a:fld>
            <a:endParaRPr lang="en-US" altLang="en-US" sz="1400">
              <a:latin typeface="Times New Roman" panose="02020603050405020304" pitchFamily="18" charset="0"/>
            </a:endParaRPr>
          </a:p>
        </p:txBody>
      </p:sp>
      <p:sp>
        <p:nvSpPr>
          <p:cNvPr id="7171" name="Rectangle 2">
            <a:extLst>
              <a:ext uri="{FF2B5EF4-FFF2-40B4-BE49-F238E27FC236}">
                <a16:creationId xmlns:a16="http://schemas.microsoft.com/office/drawing/2014/main" id="{CACC8A40-57BA-4ACD-BD64-F08FB8B36482}"/>
              </a:ext>
            </a:extLst>
          </p:cNvPr>
          <p:cNvSpPr>
            <a:spLocks noGrp="1" noChangeArrowheads="1"/>
          </p:cNvSpPr>
          <p:nvPr>
            <p:ph type="title"/>
          </p:nvPr>
        </p:nvSpPr>
        <p:spPr>
          <a:xfrm>
            <a:off x="1644650" y="304800"/>
            <a:ext cx="5778500" cy="838200"/>
          </a:xfrm>
        </p:spPr>
        <p:txBody>
          <a:bodyPr/>
          <a:lstStyle/>
          <a:p>
            <a:pPr eaLnBrk="1" hangingPunct="1"/>
            <a:r>
              <a:rPr lang="pt-BR" altLang="en-US"/>
              <a:t>Circuitos Eletricos e Eletrônicos</a:t>
            </a:r>
          </a:p>
        </p:txBody>
      </p:sp>
      <p:sp>
        <p:nvSpPr>
          <p:cNvPr id="7172" name="Rectangle 3">
            <a:extLst>
              <a:ext uri="{FF2B5EF4-FFF2-40B4-BE49-F238E27FC236}">
                <a16:creationId xmlns:a16="http://schemas.microsoft.com/office/drawing/2014/main" id="{28E46627-695C-48A3-A586-EA9CCF683121}"/>
              </a:ext>
            </a:extLst>
          </p:cNvPr>
          <p:cNvSpPr>
            <a:spLocks noGrp="1" noChangeArrowheads="1"/>
          </p:cNvSpPr>
          <p:nvPr>
            <p:ph type="body" idx="1"/>
          </p:nvPr>
        </p:nvSpPr>
        <p:spPr>
          <a:xfrm>
            <a:off x="136525" y="1457325"/>
            <a:ext cx="6076950" cy="3035300"/>
          </a:xfrm>
        </p:spPr>
        <p:txBody>
          <a:bodyPr/>
          <a:lstStyle/>
          <a:p>
            <a:pPr eaLnBrk="1" hangingPunct="1"/>
            <a:r>
              <a:rPr lang="pt-BR" altLang="en-US" sz="1600" dirty="0"/>
              <a:t>Circuitos eletrônicos são a base de circuitos digitais</a:t>
            </a:r>
          </a:p>
          <a:p>
            <a:pPr eaLnBrk="1" hangingPunct="1"/>
            <a:r>
              <a:rPr lang="pt-BR" altLang="en-US" sz="1600" dirty="0"/>
              <a:t>Circuitos eletrônicos respeitam as leis gerais da Eletricidade</a:t>
            </a:r>
          </a:p>
          <a:p>
            <a:pPr lvl="1" eaLnBrk="1" hangingPunct="1"/>
            <a:r>
              <a:rPr lang="pt-BR" altLang="en-US" sz="1200" dirty="0"/>
              <a:t>Terminologia elétrica </a:t>
            </a:r>
            <a:r>
              <a:rPr lang="pt-BR" altLang="en-US" sz="1200" dirty="0">
                <a:sym typeface="Wingdings" panose="05000000000000000000" pitchFamily="2" charset="2"/>
              </a:rPr>
              <a:t> Grandezas principais</a:t>
            </a:r>
            <a:endParaRPr lang="pt-BR" altLang="en-US" sz="1200" dirty="0"/>
          </a:p>
          <a:p>
            <a:pPr lvl="2" eaLnBrk="1" hangingPunct="1"/>
            <a:r>
              <a:rPr lang="pt-BR" altLang="en-US" sz="1200" b="1" i="1" dirty="0"/>
              <a:t>Voltagem (V)</a:t>
            </a:r>
            <a:r>
              <a:rPr lang="pt-BR" altLang="en-US" sz="1200" dirty="0"/>
              <a:t>: A diferença de potencial elétrico entre dois pontos ou a capacidade de fornecer energia a cargas elétricas (medida em Joules por Coulomb - J/C, 1J/C denomina-se </a:t>
            </a:r>
            <a:r>
              <a:rPr lang="pt-BR" altLang="en-US" sz="1200" b="1" dirty="0"/>
              <a:t>1 Volt - V</a:t>
            </a:r>
            <a:r>
              <a:rPr lang="pt-BR" altLang="en-US" sz="1200" dirty="0"/>
              <a:t>)</a:t>
            </a:r>
          </a:p>
          <a:p>
            <a:pPr lvl="2" eaLnBrk="1" hangingPunct="1"/>
            <a:r>
              <a:rPr lang="pt-BR" altLang="en-US" sz="1200" b="1" i="1" dirty="0"/>
              <a:t>Corrente (I)</a:t>
            </a:r>
            <a:r>
              <a:rPr lang="pt-BR" altLang="en-US" sz="1200" dirty="0"/>
              <a:t>: Fluxo de partículas carregadas na unidades de tempo (medida em Coulombs por segundo - C/s, 1C/s denomina-se </a:t>
            </a:r>
            <a:r>
              <a:rPr lang="pt-BR" altLang="en-US" sz="1200" b="1" dirty="0"/>
              <a:t>1 Ampère - A</a:t>
            </a:r>
            <a:r>
              <a:rPr lang="pt-BR" altLang="en-US" sz="1200" dirty="0"/>
              <a:t>)</a:t>
            </a:r>
          </a:p>
          <a:p>
            <a:pPr lvl="2" eaLnBrk="1" hangingPunct="1"/>
            <a:r>
              <a:rPr lang="pt-BR" altLang="en-US" sz="1200" b="1" i="1" dirty="0"/>
              <a:t>Resistência (R)</a:t>
            </a:r>
            <a:r>
              <a:rPr lang="pt-BR" altLang="en-US" sz="1200" dirty="0"/>
              <a:t>: Tendência de um componente (fio, pedaço de metal, madeira etc.) de resistir à passagem de corrente elétrica (medida em </a:t>
            </a:r>
            <a:r>
              <a:rPr lang="pt-BR" altLang="en-US" sz="1200" b="1" dirty="0"/>
              <a:t>Ohms - </a:t>
            </a:r>
            <a:r>
              <a:rPr lang="pt-BR" altLang="en-US" sz="1200" b="1" dirty="0">
                <a:latin typeface="Symbol" panose="05050102010706020507" pitchFamily="18" charset="2"/>
              </a:rPr>
              <a:t>W</a:t>
            </a:r>
            <a:r>
              <a:rPr lang="pt-BR" altLang="en-US" sz="1200" dirty="0"/>
              <a:t>)</a:t>
            </a:r>
          </a:p>
          <a:p>
            <a:pPr lvl="2" eaLnBrk="1" hangingPunct="1"/>
            <a:r>
              <a:rPr lang="pt-BR" altLang="en-US" sz="1200" b="1" i="1" dirty="0"/>
              <a:t>Potência Elétrica (P)</a:t>
            </a:r>
            <a:r>
              <a:rPr lang="pt-BR" altLang="en-US" sz="1200" dirty="0"/>
              <a:t>: Consumo instantâneo de energia (medida em Joules por segundo – J/s, 1 J/s denomina-se </a:t>
            </a:r>
            <a:r>
              <a:rPr lang="pt-BR" altLang="en-US" sz="1200" b="1" dirty="0"/>
              <a:t>Watt - </a:t>
            </a:r>
            <a:r>
              <a:rPr lang="pt-BR" altLang="en-US" sz="1200" b="1" dirty="0">
                <a:latin typeface="+mj-lt"/>
              </a:rPr>
              <a:t>W</a:t>
            </a:r>
            <a:r>
              <a:rPr lang="pt-BR" altLang="en-US" sz="1200" dirty="0"/>
              <a:t>)</a:t>
            </a:r>
          </a:p>
          <a:p>
            <a:pPr lvl="2" eaLnBrk="1" hangingPunct="1"/>
            <a:endParaRPr lang="pt-BR" altLang="en-US" sz="1200" dirty="0"/>
          </a:p>
        </p:txBody>
      </p:sp>
      <p:sp>
        <p:nvSpPr>
          <p:cNvPr id="7173" name="Rectangle 26">
            <a:extLst>
              <a:ext uri="{FF2B5EF4-FFF2-40B4-BE49-F238E27FC236}">
                <a16:creationId xmlns:a16="http://schemas.microsoft.com/office/drawing/2014/main" id="{5964414C-4DEE-44F2-8479-94AE3AEF2252}"/>
              </a:ext>
            </a:extLst>
          </p:cNvPr>
          <p:cNvSpPr>
            <a:spLocks noChangeArrowheads="1"/>
          </p:cNvSpPr>
          <p:nvPr/>
        </p:nvSpPr>
        <p:spPr bwMode="auto">
          <a:xfrm>
            <a:off x="8305800" y="2895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dirty="0">
                <a:solidFill>
                  <a:srgbClr val="000000"/>
                </a:solidFill>
                <a:latin typeface="Myriad Roman" charset="0"/>
              </a:rPr>
              <a:t>4.5 A</a:t>
            </a:r>
            <a:endParaRPr lang="en-US" altLang="en-US" dirty="0">
              <a:latin typeface="Times New Roman" panose="02020603050405020304" pitchFamily="18" charset="0"/>
            </a:endParaRPr>
          </a:p>
        </p:txBody>
      </p:sp>
      <p:sp>
        <p:nvSpPr>
          <p:cNvPr id="7174" name="Rectangle 27">
            <a:extLst>
              <a:ext uri="{FF2B5EF4-FFF2-40B4-BE49-F238E27FC236}">
                <a16:creationId xmlns:a16="http://schemas.microsoft.com/office/drawing/2014/main" id="{CA8AF513-8AB7-428B-AACD-6C689E751013}"/>
              </a:ext>
            </a:extLst>
          </p:cNvPr>
          <p:cNvSpPr>
            <a:spLocks noChangeArrowheads="1"/>
          </p:cNvSpPr>
          <p:nvPr/>
        </p:nvSpPr>
        <p:spPr bwMode="auto">
          <a:xfrm>
            <a:off x="6400800" y="2895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dirty="0">
                <a:solidFill>
                  <a:srgbClr val="000000"/>
                </a:solidFill>
                <a:latin typeface="Myriad Roman" charset="0"/>
              </a:rPr>
              <a:t>4.5 A</a:t>
            </a:r>
            <a:endParaRPr lang="en-US" altLang="en-US" dirty="0">
              <a:latin typeface="Times New Roman" panose="02020603050405020304" pitchFamily="18" charset="0"/>
            </a:endParaRPr>
          </a:p>
        </p:txBody>
      </p:sp>
      <p:grpSp>
        <p:nvGrpSpPr>
          <p:cNvPr id="7175" name="Group 41">
            <a:extLst>
              <a:ext uri="{FF2B5EF4-FFF2-40B4-BE49-F238E27FC236}">
                <a16:creationId xmlns:a16="http://schemas.microsoft.com/office/drawing/2014/main" id="{E2A4A35C-8398-430A-B41A-DA92CF88ADAF}"/>
              </a:ext>
            </a:extLst>
          </p:cNvPr>
          <p:cNvGrpSpPr>
            <a:grpSpLocks/>
          </p:cNvGrpSpPr>
          <p:nvPr/>
        </p:nvGrpSpPr>
        <p:grpSpPr bwMode="auto">
          <a:xfrm>
            <a:off x="6854825" y="1938337"/>
            <a:ext cx="2212975" cy="2481263"/>
            <a:chOff x="3850" y="1053"/>
            <a:chExt cx="1394" cy="1563"/>
          </a:xfrm>
        </p:grpSpPr>
        <p:sp>
          <p:nvSpPr>
            <p:cNvPr id="7177" name="Freeform 4">
              <a:extLst>
                <a:ext uri="{FF2B5EF4-FFF2-40B4-BE49-F238E27FC236}">
                  <a16:creationId xmlns:a16="http://schemas.microsoft.com/office/drawing/2014/main" id="{077C8B1D-CC7F-4D63-A16B-4349083E774B}"/>
                </a:ext>
              </a:extLst>
            </p:cNvPr>
            <p:cNvSpPr>
              <a:spLocks/>
            </p:cNvSpPr>
            <p:nvPr/>
          </p:nvSpPr>
          <p:spPr bwMode="auto">
            <a:xfrm>
              <a:off x="4338" y="2219"/>
              <a:ext cx="365" cy="157"/>
            </a:xfrm>
            <a:custGeom>
              <a:avLst/>
              <a:gdLst>
                <a:gd name="T0" fmla="*/ 0 w 117"/>
                <a:gd name="T1" fmla="*/ 2147483646 h 50"/>
                <a:gd name="T2" fmla="*/ 2147483646 w 117"/>
                <a:gd name="T3" fmla="*/ 2147483646 h 50"/>
                <a:gd name="T4" fmla="*/ 2147483646 w 117"/>
                <a:gd name="T5" fmla="*/ 2147483646 h 50"/>
                <a:gd name="T6" fmla="*/ 2147483646 w 117"/>
                <a:gd name="T7" fmla="*/ 2147483646 h 50"/>
                <a:gd name="T8" fmla="*/ 2147483646 w 117"/>
                <a:gd name="T9" fmla="*/ 0 h 50"/>
                <a:gd name="T10" fmla="*/ 0 w 117"/>
                <a:gd name="T11" fmla="*/ 2147483646 h 50"/>
                <a:gd name="T12" fmla="*/ 0 w 117"/>
                <a:gd name="T13" fmla="*/ 2147483646 h 50"/>
                <a:gd name="T14" fmla="*/ 0 60000 65536"/>
                <a:gd name="T15" fmla="*/ 0 60000 65536"/>
                <a:gd name="T16" fmla="*/ 0 60000 65536"/>
                <a:gd name="T17" fmla="*/ 0 60000 65536"/>
                <a:gd name="T18" fmla="*/ 0 60000 65536"/>
                <a:gd name="T19" fmla="*/ 0 60000 65536"/>
                <a:gd name="T20" fmla="*/ 0 60000 65536"/>
                <a:gd name="T21" fmla="*/ 0 w 117"/>
                <a:gd name="T22" fmla="*/ 0 h 50"/>
                <a:gd name="T23" fmla="*/ 117 w 117"/>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50">
                  <a:moveTo>
                    <a:pt x="0" y="29"/>
                  </a:moveTo>
                  <a:cubicBezTo>
                    <a:pt x="0" y="40"/>
                    <a:pt x="26" y="50"/>
                    <a:pt x="59" y="50"/>
                  </a:cubicBezTo>
                  <a:cubicBezTo>
                    <a:pt x="91" y="50"/>
                    <a:pt x="117" y="40"/>
                    <a:pt x="117" y="29"/>
                  </a:cubicBezTo>
                  <a:cubicBezTo>
                    <a:pt x="117" y="20"/>
                    <a:pt x="117" y="20"/>
                    <a:pt x="117" y="20"/>
                  </a:cubicBezTo>
                  <a:cubicBezTo>
                    <a:pt x="117" y="9"/>
                    <a:pt x="91" y="0"/>
                    <a:pt x="59" y="0"/>
                  </a:cubicBezTo>
                  <a:cubicBezTo>
                    <a:pt x="26" y="0"/>
                    <a:pt x="0" y="9"/>
                    <a:pt x="0" y="20"/>
                  </a:cubicBezTo>
                  <a:lnTo>
                    <a:pt x="0" y="29"/>
                  </a:lnTo>
                  <a:close/>
                </a:path>
              </a:pathLst>
            </a:custGeom>
            <a:solidFill>
              <a:srgbClr val="FFFFFF"/>
            </a:solidFill>
            <a:ln w="9525">
              <a:solidFill>
                <a:srgbClr val="000000"/>
              </a:solidFill>
              <a:miter lim="800000"/>
              <a:headEnd/>
              <a:tailEnd/>
            </a:ln>
          </p:spPr>
          <p:txBody>
            <a:bodyPr/>
            <a:lstStyle/>
            <a:p>
              <a:endParaRPr lang="pt-BR"/>
            </a:p>
          </p:txBody>
        </p:sp>
        <p:sp>
          <p:nvSpPr>
            <p:cNvPr id="7178" name="Freeform 5">
              <a:extLst>
                <a:ext uri="{FF2B5EF4-FFF2-40B4-BE49-F238E27FC236}">
                  <a16:creationId xmlns:a16="http://schemas.microsoft.com/office/drawing/2014/main" id="{0DE830B9-D6F4-4BF9-8CF6-5E35A5CE1DFC}"/>
                </a:ext>
              </a:extLst>
            </p:cNvPr>
            <p:cNvSpPr>
              <a:spLocks/>
            </p:cNvSpPr>
            <p:nvPr/>
          </p:nvSpPr>
          <p:spPr bwMode="auto">
            <a:xfrm>
              <a:off x="4434" y="2166"/>
              <a:ext cx="176" cy="107"/>
            </a:xfrm>
            <a:custGeom>
              <a:avLst/>
              <a:gdLst>
                <a:gd name="T0" fmla="*/ 0 w 56"/>
                <a:gd name="T1" fmla="*/ 2147483646 h 34"/>
                <a:gd name="T2" fmla="*/ 551737261 w 56"/>
                <a:gd name="T3" fmla="*/ 2147483646 h 34"/>
                <a:gd name="T4" fmla="*/ 1734031392 w 56"/>
                <a:gd name="T5" fmla="*/ 2028154250 h 34"/>
                <a:gd name="T6" fmla="*/ 2147483646 w 56"/>
                <a:gd name="T7" fmla="*/ 0 h 34"/>
                <a:gd name="T8" fmla="*/ 2147483646 w 56"/>
                <a:gd name="T9" fmla="*/ 2028154250 h 34"/>
                <a:gd name="T10" fmla="*/ 2147483646 w 56"/>
                <a:gd name="T11" fmla="*/ 2147483646 h 34"/>
                <a:gd name="T12" fmla="*/ 2147483646 w 56"/>
                <a:gd name="T13" fmla="*/ 2147483646 h 34"/>
                <a:gd name="T14" fmla="*/ 0 60000 65536"/>
                <a:gd name="T15" fmla="*/ 0 60000 65536"/>
                <a:gd name="T16" fmla="*/ 0 60000 65536"/>
                <a:gd name="T17" fmla="*/ 0 60000 65536"/>
                <a:gd name="T18" fmla="*/ 0 60000 65536"/>
                <a:gd name="T19" fmla="*/ 0 60000 65536"/>
                <a:gd name="T20" fmla="*/ 0 60000 65536"/>
                <a:gd name="T21" fmla="*/ 0 w 56"/>
                <a:gd name="T22" fmla="*/ 0 h 34"/>
                <a:gd name="T23" fmla="*/ 56 w 56"/>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34">
                  <a:moveTo>
                    <a:pt x="0" y="34"/>
                  </a:moveTo>
                  <a:cubicBezTo>
                    <a:pt x="1" y="34"/>
                    <a:pt x="2" y="32"/>
                    <a:pt x="2" y="32"/>
                  </a:cubicBezTo>
                  <a:cubicBezTo>
                    <a:pt x="6" y="7"/>
                    <a:pt x="6" y="7"/>
                    <a:pt x="6" y="7"/>
                  </a:cubicBezTo>
                  <a:cubicBezTo>
                    <a:pt x="8" y="3"/>
                    <a:pt x="17" y="0"/>
                    <a:pt x="28" y="0"/>
                  </a:cubicBezTo>
                  <a:cubicBezTo>
                    <a:pt x="38" y="0"/>
                    <a:pt x="47" y="3"/>
                    <a:pt x="49" y="7"/>
                  </a:cubicBezTo>
                  <a:cubicBezTo>
                    <a:pt x="54" y="32"/>
                    <a:pt x="54" y="32"/>
                    <a:pt x="54" y="32"/>
                  </a:cubicBezTo>
                  <a:cubicBezTo>
                    <a:pt x="54" y="32"/>
                    <a:pt x="54" y="34"/>
                    <a:pt x="56" y="34"/>
                  </a:cubicBezTo>
                </a:path>
              </a:pathLst>
            </a:custGeom>
            <a:solidFill>
              <a:srgbClr val="FFFFFF"/>
            </a:solidFill>
            <a:ln w="9525">
              <a:solidFill>
                <a:srgbClr val="000000"/>
              </a:solidFill>
              <a:miter lim="800000"/>
              <a:headEnd/>
              <a:tailEnd/>
            </a:ln>
          </p:spPr>
          <p:txBody>
            <a:bodyPr/>
            <a:lstStyle/>
            <a:p>
              <a:endParaRPr lang="pt-BR"/>
            </a:p>
          </p:txBody>
        </p:sp>
        <p:sp>
          <p:nvSpPr>
            <p:cNvPr id="7179" name="Freeform 6">
              <a:extLst>
                <a:ext uri="{FF2B5EF4-FFF2-40B4-BE49-F238E27FC236}">
                  <a16:creationId xmlns:a16="http://schemas.microsoft.com/office/drawing/2014/main" id="{A72B4590-D931-41BF-B454-BB738C73187F}"/>
                </a:ext>
              </a:extLst>
            </p:cNvPr>
            <p:cNvSpPr>
              <a:spLocks/>
            </p:cNvSpPr>
            <p:nvPr/>
          </p:nvSpPr>
          <p:spPr bwMode="auto">
            <a:xfrm>
              <a:off x="4434" y="2166"/>
              <a:ext cx="176" cy="107"/>
            </a:xfrm>
            <a:custGeom>
              <a:avLst/>
              <a:gdLst>
                <a:gd name="T0" fmla="*/ 0 w 56"/>
                <a:gd name="T1" fmla="*/ 2147483646 h 34"/>
                <a:gd name="T2" fmla="*/ 551737261 w 56"/>
                <a:gd name="T3" fmla="*/ 2147483646 h 34"/>
                <a:gd name="T4" fmla="*/ 1734031392 w 56"/>
                <a:gd name="T5" fmla="*/ 2028154250 h 34"/>
                <a:gd name="T6" fmla="*/ 2147483646 w 56"/>
                <a:gd name="T7" fmla="*/ 0 h 34"/>
                <a:gd name="T8" fmla="*/ 2147483646 w 56"/>
                <a:gd name="T9" fmla="*/ 2028154250 h 34"/>
                <a:gd name="T10" fmla="*/ 2147483646 w 56"/>
                <a:gd name="T11" fmla="*/ 2147483646 h 34"/>
                <a:gd name="T12" fmla="*/ 2147483646 w 56"/>
                <a:gd name="T13" fmla="*/ 2147483646 h 34"/>
                <a:gd name="T14" fmla="*/ 0 60000 65536"/>
                <a:gd name="T15" fmla="*/ 0 60000 65536"/>
                <a:gd name="T16" fmla="*/ 0 60000 65536"/>
                <a:gd name="T17" fmla="*/ 0 60000 65536"/>
                <a:gd name="T18" fmla="*/ 0 60000 65536"/>
                <a:gd name="T19" fmla="*/ 0 60000 65536"/>
                <a:gd name="T20" fmla="*/ 0 60000 65536"/>
                <a:gd name="T21" fmla="*/ 0 w 56"/>
                <a:gd name="T22" fmla="*/ 0 h 34"/>
                <a:gd name="T23" fmla="*/ 56 w 56"/>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34">
                  <a:moveTo>
                    <a:pt x="0" y="34"/>
                  </a:moveTo>
                  <a:cubicBezTo>
                    <a:pt x="1" y="34"/>
                    <a:pt x="2" y="32"/>
                    <a:pt x="2" y="32"/>
                  </a:cubicBezTo>
                  <a:cubicBezTo>
                    <a:pt x="6" y="7"/>
                    <a:pt x="6" y="7"/>
                    <a:pt x="6" y="7"/>
                  </a:cubicBezTo>
                  <a:cubicBezTo>
                    <a:pt x="8" y="3"/>
                    <a:pt x="17" y="0"/>
                    <a:pt x="28" y="0"/>
                  </a:cubicBezTo>
                  <a:cubicBezTo>
                    <a:pt x="38" y="0"/>
                    <a:pt x="47" y="3"/>
                    <a:pt x="49" y="7"/>
                  </a:cubicBezTo>
                  <a:cubicBezTo>
                    <a:pt x="54" y="32"/>
                    <a:pt x="54" y="32"/>
                    <a:pt x="54" y="32"/>
                  </a:cubicBezTo>
                  <a:cubicBezTo>
                    <a:pt x="54" y="32"/>
                    <a:pt x="54" y="34"/>
                    <a:pt x="56" y="34"/>
                  </a:cubicBezTo>
                </a:path>
              </a:pathLst>
            </a:cu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7180" name="Freeform 7">
              <a:extLst>
                <a:ext uri="{FF2B5EF4-FFF2-40B4-BE49-F238E27FC236}">
                  <a16:creationId xmlns:a16="http://schemas.microsoft.com/office/drawing/2014/main" id="{08F46A94-DA48-406A-AFD6-B5554B3DDD5D}"/>
                </a:ext>
              </a:extLst>
            </p:cNvPr>
            <p:cNvSpPr>
              <a:spLocks/>
            </p:cNvSpPr>
            <p:nvPr/>
          </p:nvSpPr>
          <p:spPr bwMode="auto">
            <a:xfrm>
              <a:off x="4341" y="2298"/>
              <a:ext cx="356" cy="50"/>
            </a:xfrm>
            <a:custGeom>
              <a:avLst/>
              <a:gdLst>
                <a:gd name="T0" fmla="*/ 0 w 114"/>
                <a:gd name="T1" fmla="*/ 0 h 16"/>
                <a:gd name="T2" fmla="*/ 2147483646 w 114"/>
                <a:gd name="T3" fmla="*/ 2147483646 h 16"/>
                <a:gd name="T4" fmla="*/ 2147483646 w 114"/>
                <a:gd name="T5" fmla="*/ 238407528 h 16"/>
                <a:gd name="T6" fmla="*/ 0 60000 65536"/>
                <a:gd name="T7" fmla="*/ 0 60000 65536"/>
                <a:gd name="T8" fmla="*/ 0 60000 65536"/>
                <a:gd name="T9" fmla="*/ 0 w 114"/>
                <a:gd name="T10" fmla="*/ 0 h 16"/>
                <a:gd name="T11" fmla="*/ 114 w 114"/>
                <a:gd name="T12" fmla="*/ 16 h 16"/>
              </a:gdLst>
              <a:ahLst/>
              <a:cxnLst>
                <a:cxn ang="T6">
                  <a:pos x="T0" y="T1"/>
                </a:cxn>
                <a:cxn ang="T7">
                  <a:pos x="T2" y="T3"/>
                </a:cxn>
                <a:cxn ang="T8">
                  <a:pos x="T4" y="T5"/>
                </a:cxn>
              </a:cxnLst>
              <a:rect l="T9" t="T10" r="T11" b="T12"/>
              <a:pathLst>
                <a:path w="114" h="16">
                  <a:moveTo>
                    <a:pt x="0" y="0"/>
                  </a:moveTo>
                  <a:cubicBezTo>
                    <a:pt x="6" y="9"/>
                    <a:pt x="29" y="16"/>
                    <a:pt x="58" y="16"/>
                  </a:cubicBezTo>
                  <a:cubicBezTo>
                    <a:pt x="84" y="16"/>
                    <a:pt x="107" y="10"/>
                    <a:pt x="114" y="1"/>
                  </a:cubicBezTo>
                </a:path>
              </a:pathLst>
            </a:custGeom>
            <a:noFill/>
            <a:ln w="4763">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7181" name="Freeform 8">
              <a:extLst>
                <a:ext uri="{FF2B5EF4-FFF2-40B4-BE49-F238E27FC236}">
                  <a16:creationId xmlns:a16="http://schemas.microsoft.com/office/drawing/2014/main" id="{A9292D40-761B-4420-8337-2A3281BC699D}"/>
                </a:ext>
              </a:extLst>
            </p:cNvPr>
            <p:cNvSpPr>
              <a:spLocks/>
            </p:cNvSpPr>
            <p:nvPr/>
          </p:nvSpPr>
          <p:spPr bwMode="auto">
            <a:xfrm>
              <a:off x="4472" y="2182"/>
              <a:ext cx="97" cy="19"/>
            </a:xfrm>
            <a:custGeom>
              <a:avLst/>
              <a:gdLst>
                <a:gd name="T0" fmla="*/ 0 w 31"/>
                <a:gd name="T1" fmla="*/ 0 h 6"/>
                <a:gd name="T2" fmla="*/ 0 w 31"/>
                <a:gd name="T3" fmla="*/ 0 h 6"/>
                <a:gd name="T4" fmla="*/ 2147483646 w 31"/>
                <a:gd name="T5" fmla="*/ 1938104763 h 6"/>
                <a:gd name="T6" fmla="*/ 2147483646 w 31"/>
                <a:gd name="T7" fmla="*/ 0 h 6"/>
                <a:gd name="T8" fmla="*/ 2147483646 w 31"/>
                <a:gd name="T9" fmla="*/ 0 h 6"/>
                <a:gd name="T10" fmla="*/ 0 60000 65536"/>
                <a:gd name="T11" fmla="*/ 0 60000 65536"/>
                <a:gd name="T12" fmla="*/ 0 60000 65536"/>
                <a:gd name="T13" fmla="*/ 0 60000 65536"/>
                <a:gd name="T14" fmla="*/ 0 60000 65536"/>
                <a:gd name="T15" fmla="*/ 0 w 31"/>
                <a:gd name="T16" fmla="*/ 0 h 6"/>
                <a:gd name="T17" fmla="*/ 31 w 31"/>
                <a:gd name="T18" fmla="*/ 6 h 6"/>
              </a:gdLst>
              <a:ahLst/>
              <a:cxnLst>
                <a:cxn ang="T10">
                  <a:pos x="T0" y="T1"/>
                </a:cxn>
                <a:cxn ang="T11">
                  <a:pos x="T2" y="T3"/>
                </a:cxn>
                <a:cxn ang="T12">
                  <a:pos x="T4" y="T5"/>
                </a:cxn>
                <a:cxn ang="T13">
                  <a:pos x="T6" y="T7"/>
                </a:cxn>
                <a:cxn ang="T14">
                  <a:pos x="T8" y="T9"/>
                </a:cxn>
              </a:cxnLst>
              <a:rect l="T15" t="T16" r="T17" b="T18"/>
              <a:pathLst>
                <a:path w="31" h="6">
                  <a:moveTo>
                    <a:pt x="0" y="0"/>
                  </a:moveTo>
                  <a:cubicBezTo>
                    <a:pt x="0" y="0"/>
                    <a:pt x="0" y="0"/>
                    <a:pt x="0" y="0"/>
                  </a:cubicBezTo>
                  <a:cubicBezTo>
                    <a:pt x="0" y="4"/>
                    <a:pt x="7" y="6"/>
                    <a:pt x="16" y="6"/>
                  </a:cubicBezTo>
                  <a:cubicBezTo>
                    <a:pt x="24" y="6"/>
                    <a:pt x="31" y="4"/>
                    <a:pt x="31" y="0"/>
                  </a:cubicBezTo>
                  <a:cubicBezTo>
                    <a:pt x="31" y="0"/>
                    <a:pt x="31" y="0"/>
                    <a:pt x="31" y="0"/>
                  </a:cubicBezTo>
                </a:path>
              </a:pathLst>
            </a:custGeom>
            <a:solidFill>
              <a:srgbClr val="808080"/>
            </a:solidFill>
            <a:ln w="4763">
              <a:solidFill>
                <a:srgbClr val="000000"/>
              </a:solidFill>
              <a:miter lim="800000"/>
              <a:headEnd/>
              <a:tailEnd/>
            </a:ln>
          </p:spPr>
          <p:txBody>
            <a:bodyPr/>
            <a:lstStyle/>
            <a:p>
              <a:endParaRPr lang="pt-BR"/>
            </a:p>
          </p:txBody>
        </p:sp>
        <p:sp>
          <p:nvSpPr>
            <p:cNvPr id="7182" name="Freeform 9">
              <a:extLst>
                <a:ext uri="{FF2B5EF4-FFF2-40B4-BE49-F238E27FC236}">
                  <a16:creationId xmlns:a16="http://schemas.microsoft.com/office/drawing/2014/main" id="{FF639997-09ED-458E-8BD0-9FAA7B01BF34}"/>
                </a:ext>
              </a:extLst>
            </p:cNvPr>
            <p:cNvSpPr>
              <a:spLocks/>
            </p:cNvSpPr>
            <p:nvPr/>
          </p:nvSpPr>
          <p:spPr bwMode="auto">
            <a:xfrm>
              <a:off x="4472" y="2182"/>
              <a:ext cx="97" cy="19"/>
            </a:xfrm>
            <a:custGeom>
              <a:avLst/>
              <a:gdLst>
                <a:gd name="T0" fmla="*/ 0 w 31"/>
                <a:gd name="T1" fmla="*/ 0 h 6"/>
                <a:gd name="T2" fmla="*/ 0 w 31"/>
                <a:gd name="T3" fmla="*/ 0 h 6"/>
                <a:gd name="T4" fmla="*/ 2147483646 w 31"/>
                <a:gd name="T5" fmla="*/ 1938104763 h 6"/>
                <a:gd name="T6" fmla="*/ 2147483646 w 31"/>
                <a:gd name="T7" fmla="*/ 0 h 6"/>
                <a:gd name="T8" fmla="*/ 2147483646 w 31"/>
                <a:gd name="T9" fmla="*/ 0 h 6"/>
                <a:gd name="T10" fmla="*/ 0 60000 65536"/>
                <a:gd name="T11" fmla="*/ 0 60000 65536"/>
                <a:gd name="T12" fmla="*/ 0 60000 65536"/>
                <a:gd name="T13" fmla="*/ 0 60000 65536"/>
                <a:gd name="T14" fmla="*/ 0 60000 65536"/>
                <a:gd name="T15" fmla="*/ 0 w 31"/>
                <a:gd name="T16" fmla="*/ 0 h 6"/>
                <a:gd name="T17" fmla="*/ 31 w 31"/>
                <a:gd name="T18" fmla="*/ 6 h 6"/>
              </a:gdLst>
              <a:ahLst/>
              <a:cxnLst>
                <a:cxn ang="T10">
                  <a:pos x="T0" y="T1"/>
                </a:cxn>
                <a:cxn ang="T11">
                  <a:pos x="T2" y="T3"/>
                </a:cxn>
                <a:cxn ang="T12">
                  <a:pos x="T4" y="T5"/>
                </a:cxn>
                <a:cxn ang="T13">
                  <a:pos x="T6" y="T7"/>
                </a:cxn>
                <a:cxn ang="T14">
                  <a:pos x="T8" y="T9"/>
                </a:cxn>
              </a:cxnLst>
              <a:rect l="T15" t="T16" r="T17" b="T18"/>
              <a:pathLst>
                <a:path w="31" h="6">
                  <a:moveTo>
                    <a:pt x="0" y="0"/>
                  </a:moveTo>
                  <a:cubicBezTo>
                    <a:pt x="0" y="0"/>
                    <a:pt x="0" y="0"/>
                    <a:pt x="0" y="0"/>
                  </a:cubicBezTo>
                  <a:cubicBezTo>
                    <a:pt x="0" y="4"/>
                    <a:pt x="7" y="6"/>
                    <a:pt x="16" y="6"/>
                  </a:cubicBezTo>
                  <a:cubicBezTo>
                    <a:pt x="24" y="6"/>
                    <a:pt x="31" y="4"/>
                    <a:pt x="31" y="0"/>
                  </a:cubicBezTo>
                  <a:cubicBezTo>
                    <a:pt x="31" y="0"/>
                    <a:pt x="31" y="0"/>
                    <a:pt x="31" y="0"/>
                  </a:cubicBezTo>
                </a:path>
              </a:pathLst>
            </a:cu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pic>
          <p:nvPicPr>
            <p:cNvPr id="7183" name="Picture 10">
              <a:extLst>
                <a:ext uri="{FF2B5EF4-FFF2-40B4-BE49-F238E27FC236}">
                  <a16:creationId xmlns:a16="http://schemas.microsoft.com/office/drawing/2014/main" id="{BB32727A-32B5-40C6-BA9F-23A5770A14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1" y="1887"/>
              <a:ext cx="244"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4" name="Freeform 11">
              <a:extLst>
                <a:ext uri="{FF2B5EF4-FFF2-40B4-BE49-F238E27FC236}">
                  <a16:creationId xmlns:a16="http://schemas.microsoft.com/office/drawing/2014/main" id="{3EB57973-5E7B-4E76-B990-CA95F385E98A}"/>
                </a:ext>
              </a:extLst>
            </p:cNvPr>
            <p:cNvSpPr>
              <a:spLocks/>
            </p:cNvSpPr>
            <p:nvPr/>
          </p:nvSpPr>
          <p:spPr bwMode="auto">
            <a:xfrm>
              <a:off x="4416" y="1907"/>
              <a:ext cx="209" cy="294"/>
            </a:xfrm>
            <a:custGeom>
              <a:avLst/>
              <a:gdLst>
                <a:gd name="T0" fmla="*/ 2147483646 w 67"/>
                <a:gd name="T1" fmla="*/ 2147483646 h 94"/>
                <a:gd name="T2" fmla="*/ 2147483646 w 67"/>
                <a:gd name="T3" fmla="*/ 2147483646 h 94"/>
                <a:gd name="T4" fmla="*/ 2147483646 w 67"/>
                <a:gd name="T5" fmla="*/ 2147483646 h 94"/>
                <a:gd name="T6" fmla="*/ 2147483646 w 67"/>
                <a:gd name="T7" fmla="*/ 2147483646 h 94"/>
                <a:gd name="T8" fmla="*/ 2147483646 w 67"/>
                <a:gd name="T9" fmla="*/ 2147483646 h 94"/>
                <a:gd name="T10" fmla="*/ 2147483646 w 67"/>
                <a:gd name="T11" fmla="*/ 2147483646 h 94"/>
                <a:gd name="T12" fmla="*/ 2147483646 w 67"/>
                <a:gd name="T13" fmla="*/ 2147483646 h 94"/>
                <a:gd name="T14" fmla="*/ 2147483646 w 67"/>
                <a:gd name="T15" fmla="*/ 0 h 94"/>
                <a:gd name="T16" fmla="*/ 229972963 w 67"/>
                <a:gd name="T17" fmla="*/ 2147483646 h 94"/>
                <a:gd name="T18" fmla="*/ 2147483646 w 67"/>
                <a:gd name="T19" fmla="*/ 2147483646 h 94"/>
                <a:gd name="T20" fmla="*/ 2147483646 w 67"/>
                <a:gd name="T21" fmla="*/ 2147483646 h 94"/>
                <a:gd name="T22" fmla="*/ 2147483646 w 67"/>
                <a:gd name="T23" fmla="*/ 2147483646 h 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
                <a:gd name="T37" fmla="*/ 0 h 94"/>
                <a:gd name="T38" fmla="*/ 67 w 67"/>
                <a:gd name="T39" fmla="*/ 94 h 9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 h="94">
                  <a:moveTo>
                    <a:pt x="20" y="88"/>
                  </a:moveTo>
                  <a:cubicBezTo>
                    <a:pt x="20" y="91"/>
                    <a:pt x="26" y="94"/>
                    <a:pt x="34" y="94"/>
                  </a:cubicBezTo>
                  <a:cubicBezTo>
                    <a:pt x="41" y="94"/>
                    <a:pt x="47" y="91"/>
                    <a:pt x="47" y="88"/>
                  </a:cubicBezTo>
                  <a:cubicBezTo>
                    <a:pt x="47" y="88"/>
                    <a:pt x="47" y="88"/>
                    <a:pt x="47" y="88"/>
                  </a:cubicBezTo>
                  <a:cubicBezTo>
                    <a:pt x="47" y="82"/>
                    <a:pt x="47" y="82"/>
                    <a:pt x="47" y="82"/>
                  </a:cubicBezTo>
                  <a:cubicBezTo>
                    <a:pt x="47" y="72"/>
                    <a:pt x="59" y="55"/>
                    <a:pt x="59" y="55"/>
                  </a:cubicBezTo>
                  <a:cubicBezTo>
                    <a:pt x="67" y="44"/>
                    <a:pt x="67" y="31"/>
                    <a:pt x="67" y="31"/>
                  </a:cubicBezTo>
                  <a:cubicBezTo>
                    <a:pt x="67" y="14"/>
                    <a:pt x="52" y="0"/>
                    <a:pt x="34" y="0"/>
                  </a:cubicBezTo>
                  <a:cubicBezTo>
                    <a:pt x="15" y="0"/>
                    <a:pt x="1" y="14"/>
                    <a:pt x="1" y="31"/>
                  </a:cubicBezTo>
                  <a:cubicBezTo>
                    <a:pt x="1" y="31"/>
                    <a:pt x="0" y="44"/>
                    <a:pt x="9" y="55"/>
                  </a:cubicBezTo>
                  <a:cubicBezTo>
                    <a:pt x="9" y="55"/>
                    <a:pt x="20" y="72"/>
                    <a:pt x="20" y="82"/>
                  </a:cubicBezTo>
                  <a:cubicBezTo>
                    <a:pt x="20" y="88"/>
                    <a:pt x="20" y="88"/>
                    <a:pt x="20" y="88"/>
                  </a:cubicBezTo>
                  <a:close/>
                </a:path>
              </a:pathLst>
            </a:cu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7185" name="Freeform 12">
              <a:extLst>
                <a:ext uri="{FF2B5EF4-FFF2-40B4-BE49-F238E27FC236}">
                  <a16:creationId xmlns:a16="http://schemas.microsoft.com/office/drawing/2014/main" id="{70D8F134-92A7-4F2E-82DD-182F81C6AB2F}"/>
                </a:ext>
              </a:extLst>
            </p:cNvPr>
            <p:cNvSpPr>
              <a:spLocks/>
            </p:cNvSpPr>
            <p:nvPr/>
          </p:nvSpPr>
          <p:spPr bwMode="auto">
            <a:xfrm>
              <a:off x="4434" y="2282"/>
              <a:ext cx="169" cy="25"/>
            </a:xfrm>
            <a:custGeom>
              <a:avLst/>
              <a:gdLst>
                <a:gd name="T0" fmla="*/ 0 w 54"/>
                <a:gd name="T1" fmla="*/ 0 h 8"/>
                <a:gd name="T2" fmla="*/ 2147483646 w 54"/>
                <a:gd name="T3" fmla="*/ 2067763516 h 8"/>
                <a:gd name="T4" fmla="*/ 2147483646 w 54"/>
                <a:gd name="T5" fmla="*/ 238407528 h 8"/>
                <a:gd name="T6" fmla="*/ 0 60000 65536"/>
                <a:gd name="T7" fmla="*/ 0 60000 65536"/>
                <a:gd name="T8" fmla="*/ 0 60000 65536"/>
                <a:gd name="T9" fmla="*/ 0 w 54"/>
                <a:gd name="T10" fmla="*/ 0 h 8"/>
                <a:gd name="T11" fmla="*/ 54 w 54"/>
                <a:gd name="T12" fmla="*/ 8 h 8"/>
              </a:gdLst>
              <a:ahLst/>
              <a:cxnLst>
                <a:cxn ang="T6">
                  <a:pos x="T0" y="T1"/>
                </a:cxn>
                <a:cxn ang="T7">
                  <a:pos x="T2" y="T3"/>
                </a:cxn>
                <a:cxn ang="T8">
                  <a:pos x="T4" y="T5"/>
                </a:cxn>
              </a:cxnLst>
              <a:rect l="T9" t="T10" r="T11" b="T12"/>
              <a:pathLst>
                <a:path w="54" h="8">
                  <a:moveTo>
                    <a:pt x="0" y="0"/>
                  </a:moveTo>
                  <a:cubicBezTo>
                    <a:pt x="3" y="4"/>
                    <a:pt x="14" y="8"/>
                    <a:pt x="28" y="8"/>
                  </a:cubicBezTo>
                  <a:cubicBezTo>
                    <a:pt x="40" y="8"/>
                    <a:pt x="50" y="5"/>
                    <a:pt x="54" y="1"/>
                  </a:cubicBezTo>
                </a:path>
              </a:pathLst>
            </a:custGeom>
            <a:noFill/>
            <a:ln w="4763">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7186" name="Freeform 13">
              <a:extLst>
                <a:ext uri="{FF2B5EF4-FFF2-40B4-BE49-F238E27FC236}">
                  <a16:creationId xmlns:a16="http://schemas.microsoft.com/office/drawing/2014/main" id="{764E398A-F8BA-4FE0-AB2C-2399C50D4FE5}"/>
                </a:ext>
              </a:extLst>
            </p:cNvPr>
            <p:cNvSpPr>
              <a:spLocks/>
            </p:cNvSpPr>
            <p:nvPr/>
          </p:nvSpPr>
          <p:spPr bwMode="auto">
            <a:xfrm>
              <a:off x="4353" y="2285"/>
              <a:ext cx="56" cy="28"/>
            </a:xfrm>
            <a:custGeom>
              <a:avLst/>
              <a:gdLst>
                <a:gd name="T0" fmla="*/ 0 w 18"/>
                <a:gd name="T1" fmla="*/ 1463570310 h 9"/>
                <a:gd name="T2" fmla="*/ 2147483646 w 18"/>
                <a:gd name="T3" fmla="*/ 2147483646 h 9"/>
                <a:gd name="T4" fmla="*/ 2147483646 w 18"/>
                <a:gd name="T5" fmla="*/ 1463570310 h 9"/>
                <a:gd name="T6" fmla="*/ 2147483646 w 18"/>
                <a:gd name="T7" fmla="*/ 693190316 h 9"/>
                <a:gd name="T8" fmla="*/ 2147483646 w 18"/>
                <a:gd name="T9" fmla="*/ 0 h 9"/>
                <a:gd name="T10" fmla="*/ 0 w 18"/>
                <a:gd name="T11" fmla="*/ 693190316 h 9"/>
                <a:gd name="T12" fmla="*/ 0 w 18"/>
                <a:gd name="T13" fmla="*/ 1463570310 h 9"/>
                <a:gd name="T14" fmla="*/ 0 60000 65536"/>
                <a:gd name="T15" fmla="*/ 0 60000 65536"/>
                <a:gd name="T16" fmla="*/ 0 60000 65536"/>
                <a:gd name="T17" fmla="*/ 0 60000 65536"/>
                <a:gd name="T18" fmla="*/ 0 60000 65536"/>
                <a:gd name="T19" fmla="*/ 0 60000 65536"/>
                <a:gd name="T20" fmla="*/ 0 60000 65536"/>
                <a:gd name="T21" fmla="*/ 0 w 18"/>
                <a:gd name="T22" fmla="*/ 0 h 9"/>
                <a:gd name="T23" fmla="*/ 18 w 18"/>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9">
                  <a:moveTo>
                    <a:pt x="0" y="6"/>
                  </a:moveTo>
                  <a:cubicBezTo>
                    <a:pt x="0" y="8"/>
                    <a:pt x="4" y="9"/>
                    <a:pt x="9" y="9"/>
                  </a:cubicBezTo>
                  <a:cubicBezTo>
                    <a:pt x="14" y="9"/>
                    <a:pt x="18" y="8"/>
                    <a:pt x="18" y="6"/>
                  </a:cubicBezTo>
                  <a:cubicBezTo>
                    <a:pt x="18" y="3"/>
                    <a:pt x="18" y="3"/>
                    <a:pt x="18" y="3"/>
                  </a:cubicBezTo>
                  <a:cubicBezTo>
                    <a:pt x="18" y="1"/>
                    <a:pt x="14" y="0"/>
                    <a:pt x="9" y="0"/>
                  </a:cubicBezTo>
                  <a:cubicBezTo>
                    <a:pt x="4" y="0"/>
                    <a:pt x="0" y="1"/>
                    <a:pt x="0" y="3"/>
                  </a:cubicBezTo>
                  <a:lnTo>
                    <a:pt x="0" y="6"/>
                  </a:lnTo>
                  <a:close/>
                </a:path>
              </a:pathLst>
            </a:custGeom>
            <a:solidFill>
              <a:srgbClr val="D9D9D9"/>
            </a:solidFill>
            <a:ln w="9525">
              <a:solidFill>
                <a:srgbClr val="000000"/>
              </a:solidFill>
              <a:miter lim="800000"/>
              <a:headEnd/>
              <a:tailEnd/>
            </a:ln>
          </p:spPr>
          <p:txBody>
            <a:bodyPr/>
            <a:lstStyle/>
            <a:p>
              <a:endParaRPr lang="pt-BR"/>
            </a:p>
          </p:txBody>
        </p:sp>
        <p:sp>
          <p:nvSpPr>
            <p:cNvPr id="7187" name="Freeform 14">
              <a:extLst>
                <a:ext uri="{FF2B5EF4-FFF2-40B4-BE49-F238E27FC236}">
                  <a16:creationId xmlns:a16="http://schemas.microsoft.com/office/drawing/2014/main" id="{A3EBD216-F1E3-4C98-92FC-1B4C7188E9ED}"/>
                </a:ext>
              </a:extLst>
            </p:cNvPr>
            <p:cNvSpPr>
              <a:spLocks/>
            </p:cNvSpPr>
            <p:nvPr/>
          </p:nvSpPr>
          <p:spPr bwMode="auto">
            <a:xfrm>
              <a:off x="4353" y="2294"/>
              <a:ext cx="56" cy="10"/>
            </a:xfrm>
            <a:custGeom>
              <a:avLst/>
              <a:gdLst>
                <a:gd name="T0" fmla="*/ 0 w 18"/>
                <a:gd name="T1" fmla="*/ 0 h 3"/>
                <a:gd name="T2" fmla="*/ 2147483646 w 18"/>
                <a:gd name="T3" fmla="*/ 2147483646 h 3"/>
                <a:gd name="T4" fmla="*/ 2147483646 w 18"/>
                <a:gd name="T5" fmla="*/ 0 h 3"/>
                <a:gd name="T6" fmla="*/ 0 60000 65536"/>
                <a:gd name="T7" fmla="*/ 0 60000 65536"/>
                <a:gd name="T8" fmla="*/ 0 60000 65536"/>
                <a:gd name="T9" fmla="*/ 0 w 18"/>
                <a:gd name="T10" fmla="*/ 0 h 3"/>
                <a:gd name="T11" fmla="*/ 18 w 18"/>
                <a:gd name="T12" fmla="*/ 3 h 3"/>
              </a:gdLst>
              <a:ahLst/>
              <a:cxnLst>
                <a:cxn ang="T6">
                  <a:pos x="T0" y="T1"/>
                </a:cxn>
                <a:cxn ang="T7">
                  <a:pos x="T2" y="T3"/>
                </a:cxn>
                <a:cxn ang="T8">
                  <a:pos x="T4" y="T5"/>
                </a:cxn>
              </a:cxnLst>
              <a:rect l="T9" t="T10" r="T11" b="T12"/>
              <a:pathLst>
                <a:path w="18" h="3">
                  <a:moveTo>
                    <a:pt x="0" y="0"/>
                  </a:moveTo>
                  <a:cubicBezTo>
                    <a:pt x="0" y="2"/>
                    <a:pt x="4" y="3"/>
                    <a:pt x="9" y="3"/>
                  </a:cubicBezTo>
                  <a:cubicBezTo>
                    <a:pt x="14" y="3"/>
                    <a:pt x="18" y="2"/>
                    <a:pt x="18" y="0"/>
                  </a:cubicBezTo>
                </a:path>
              </a:pathLst>
            </a:cu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7188" name="Freeform 15">
              <a:extLst>
                <a:ext uri="{FF2B5EF4-FFF2-40B4-BE49-F238E27FC236}">
                  <a16:creationId xmlns:a16="http://schemas.microsoft.com/office/drawing/2014/main" id="{674998B3-0D69-414B-9920-34C0D5E01134}"/>
                </a:ext>
              </a:extLst>
            </p:cNvPr>
            <p:cNvSpPr>
              <a:spLocks/>
            </p:cNvSpPr>
            <p:nvPr/>
          </p:nvSpPr>
          <p:spPr bwMode="auto">
            <a:xfrm>
              <a:off x="4369" y="2282"/>
              <a:ext cx="25" cy="22"/>
            </a:xfrm>
            <a:custGeom>
              <a:avLst/>
              <a:gdLst>
                <a:gd name="T0" fmla="*/ 0 w 8"/>
                <a:gd name="T1" fmla="*/ 1990248260 h 7"/>
                <a:gd name="T2" fmla="*/ 2067763516 w 8"/>
                <a:gd name="T3" fmla="*/ 257348903 h 7"/>
                <a:gd name="T4" fmla="*/ 0 60000 65536"/>
                <a:gd name="T5" fmla="*/ 0 60000 65536"/>
                <a:gd name="T6" fmla="*/ 0 w 8"/>
                <a:gd name="T7" fmla="*/ 0 h 7"/>
                <a:gd name="T8" fmla="*/ 8 w 8"/>
                <a:gd name="T9" fmla="*/ 7 h 7"/>
              </a:gdLst>
              <a:ahLst/>
              <a:cxnLst>
                <a:cxn ang="T4">
                  <a:pos x="T0" y="T1"/>
                </a:cxn>
                <a:cxn ang="T5">
                  <a:pos x="T2" y="T3"/>
                </a:cxn>
              </a:cxnLst>
              <a:rect l="T6" t="T7" r="T8" b="T9"/>
              <a:pathLst>
                <a:path w="8" h="7">
                  <a:moveTo>
                    <a:pt x="0" y="7"/>
                  </a:moveTo>
                  <a:cubicBezTo>
                    <a:pt x="0" y="7"/>
                    <a:pt x="4" y="0"/>
                    <a:pt x="8" y="1"/>
                  </a:cubicBezTo>
                </a:path>
              </a:pathLst>
            </a:cu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7189" name="Freeform 16">
              <a:extLst>
                <a:ext uri="{FF2B5EF4-FFF2-40B4-BE49-F238E27FC236}">
                  <a16:creationId xmlns:a16="http://schemas.microsoft.com/office/drawing/2014/main" id="{4BE31D71-D64C-4F98-87AA-2EC0B8002621}"/>
                </a:ext>
              </a:extLst>
            </p:cNvPr>
            <p:cNvSpPr>
              <a:spLocks/>
            </p:cNvSpPr>
            <p:nvPr/>
          </p:nvSpPr>
          <p:spPr bwMode="auto">
            <a:xfrm>
              <a:off x="4616" y="2235"/>
              <a:ext cx="59" cy="28"/>
            </a:xfrm>
            <a:custGeom>
              <a:avLst/>
              <a:gdLst>
                <a:gd name="T0" fmla="*/ 0 w 19"/>
                <a:gd name="T1" fmla="*/ 1463570310 h 9"/>
                <a:gd name="T2" fmla="*/ 2091705468 w 19"/>
                <a:gd name="T3" fmla="*/ 2147483646 h 9"/>
                <a:gd name="T4" fmla="*/ 2147483646 w 19"/>
                <a:gd name="T5" fmla="*/ 1463570310 h 9"/>
                <a:gd name="T6" fmla="*/ 2147483646 w 19"/>
                <a:gd name="T7" fmla="*/ 915990619 h 9"/>
                <a:gd name="T8" fmla="*/ 2091705468 w 19"/>
                <a:gd name="T9" fmla="*/ 0 h 9"/>
                <a:gd name="T10" fmla="*/ 0 w 19"/>
                <a:gd name="T11" fmla="*/ 915990619 h 9"/>
                <a:gd name="T12" fmla="*/ 0 w 19"/>
                <a:gd name="T13" fmla="*/ 1463570310 h 9"/>
                <a:gd name="T14" fmla="*/ 0 60000 65536"/>
                <a:gd name="T15" fmla="*/ 0 60000 65536"/>
                <a:gd name="T16" fmla="*/ 0 60000 65536"/>
                <a:gd name="T17" fmla="*/ 0 60000 65536"/>
                <a:gd name="T18" fmla="*/ 0 60000 65536"/>
                <a:gd name="T19" fmla="*/ 0 60000 65536"/>
                <a:gd name="T20" fmla="*/ 0 60000 65536"/>
                <a:gd name="T21" fmla="*/ 0 w 19"/>
                <a:gd name="T22" fmla="*/ 0 h 9"/>
                <a:gd name="T23" fmla="*/ 19 w 1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9">
                  <a:moveTo>
                    <a:pt x="0" y="6"/>
                  </a:moveTo>
                  <a:cubicBezTo>
                    <a:pt x="0" y="8"/>
                    <a:pt x="4" y="9"/>
                    <a:pt x="9" y="9"/>
                  </a:cubicBezTo>
                  <a:cubicBezTo>
                    <a:pt x="14" y="9"/>
                    <a:pt x="19" y="8"/>
                    <a:pt x="19" y="6"/>
                  </a:cubicBezTo>
                  <a:cubicBezTo>
                    <a:pt x="19" y="4"/>
                    <a:pt x="19" y="4"/>
                    <a:pt x="19" y="4"/>
                  </a:cubicBezTo>
                  <a:cubicBezTo>
                    <a:pt x="19" y="2"/>
                    <a:pt x="14" y="0"/>
                    <a:pt x="9" y="0"/>
                  </a:cubicBezTo>
                  <a:cubicBezTo>
                    <a:pt x="4" y="0"/>
                    <a:pt x="0" y="2"/>
                    <a:pt x="0" y="4"/>
                  </a:cubicBezTo>
                  <a:lnTo>
                    <a:pt x="0" y="6"/>
                  </a:lnTo>
                  <a:close/>
                </a:path>
              </a:pathLst>
            </a:custGeom>
            <a:solidFill>
              <a:srgbClr val="D9D9D9"/>
            </a:solidFill>
            <a:ln w="9525">
              <a:solidFill>
                <a:srgbClr val="000000"/>
              </a:solidFill>
              <a:miter lim="800000"/>
              <a:headEnd/>
              <a:tailEnd/>
            </a:ln>
          </p:spPr>
          <p:txBody>
            <a:bodyPr/>
            <a:lstStyle/>
            <a:p>
              <a:endParaRPr lang="pt-BR"/>
            </a:p>
          </p:txBody>
        </p:sp>
        <p:sp>
          <p:nvSpPr>
            <p:cNvPr id="7190" name="Freeform 17">
              <a:extLst>
                <a:ext uri="{FF2B5EF4-FFF2-40B4-BE49-F238E27FC236}">
                  <a16:creationId xmlns:a16="http://schemas.microsoft.com/office/drawing/2014/main" id="{003CD8C3-094E-4397-9A1F-30E17F7C2C34}"/>
                </a:ext>
              </a:extLst>
            </p:cNvPr>
            <p:cNvSpPr>
              <a:spLocks/>
            </p:cNvSpPr>
            <p:nvPr/>
          </p:nvSpPr>
          <p:spPr bwMode="auto">
            <a:xfrm>
              <a:off x="4616" y="2244"/>
              <a:ext cx="59" cy="13"/>
            </a:xfrm>
            <a:custGeom>
              <a:avLst/>
              <a:gdLst>
                <a:gd name="T0" fmla="*/ 0 w 19"/>
                <a:gd name="T1" fmla="*/ 0 h 4"/>
                <a:gd name="T2" fmla="*/ 2091705468 w 19"/>
                <a:gd name="T3" fmla="*/ 2008247322 h 4"/>
                <a:gd name="T4" fmla="*/ 2147483646 w 19"/>
                <a:gd name="T5" fmla="*/ 0 h 4"/>
                <a:gd name="T6" fmla="*/ 0 60000 65536"/>
                <a:gd name="T7" fmla="*/ 0 60000 65536"/>
                <a:gd name="T8" fmla="*/ 0 60000 65536"/>
                <a:gd name="T9" fmla="*/ 0 w 19"/>
                <a:gd name="T10" fmla="*/ 0 h 4"/>
                <a:gd name="T11" fmla="*/ 19 w 19"/>
                <a:gd name="T12" fmla="*/ 4 h 4"/>
              </a:gdLst>
              <a:ahLst/>
              <a:cxnLst>
                <a:cxn ang="T6">
                  <a:pos x="T0" y="T1"/>
                </a:cxn>
                <a:cxn ang="T7">
                  <a:pos x="T2" y="T3"/>
                </a:cxn>
                <a:cxn ang="T8">
                  <a:pos x="T4" y="T5"/>
                </a:cxn>
              </a:cxnLst>
              <a:rect l="T9" t="T10" r="T11" b="T12"/>
              <a:pathLst>
                <a:path w="19" h="4">
                  <a:moveTo>
                    <a:pt x="0" y="0"/>
                  </a:moveTo>
                  <a:cubicBezTo>
                    <a:pt x="0" y="2"/>
                    <a:pt x="4" y="4"/>
                    <a:pt x="9" y="4"/>
                  </a:cubicBezTo>
                  <a:cubicBezTo>
                    <a:pt x="14" y="4"/>
                    <a:pt x="19" y="2"/>
                    <a:pt x="19" y="0"/>
                  </a:cubicBezTo>
                </a:path>
              </a:pathLst>
            </a:cu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7191" name="Freeform 18">
              <a:extLst>
                <a:ext uri="{FF2B5EF4-FFF2-40B4-BE49-F238E27FC236}">
                  <a16:creationId xmlns:a16="http://schemas.microsoft.com/office/drawing/2014/main" id="{D40D8971-0E02-4334-8BB0-26744AD18492}"/>
                </a:ext>
              </a:extLst>
            </p:cNvPr>
            <p:cNvSpPr>
              <a:spLocks/>
            </p:cNvSpPr>
            <p:nvPr/>
          </p:nvSpPr>
          <p:spPr bwMode="auto">
            <a:xfrm>
              <a:off x="4631" y="2238"/>
              <a:ext cx="22" cy="16"/>
            </a:xfrm>
            <a:custGeom>
              <a:avLst/>
              <a:gdLst>
                <a:gd name="T0" fmla="*/ 1990248260 w 7"/>
                <a:gd name="T1" fmla="*/ 1925399645 h 5"/>
                <a:gd name="T2" fmla="*/ 0 w 7"/>
                <a:gd name="T3" fmla="*/ 0 h 5"/>
                <a:gd name="T4" fmla="*/ 0 60000 65536"/>
                <a:gd name="T5" fmla="*/ 0 60000 65536"/>
                <a:gd name="T6" fmla="*/ 0 w 7"/>
                <a:gd name="T7" fmla="*/ 0 h 5"/>
                <a:gd name="T8" fmla="*/ 7 w 7"/>
                <a:gd name="T9" fmla="*/ 5 h 5"/>
              </a:gdLst>
              <a:ahLst/>
              <a:cxnLst>
                <a:cxn ang="T4">
                  <a:pos x="T0" y="T1"/>
                </a:cxn>
                <a:cxn ang="T5">
                  <a:pos x="T2" y="T3"/>
                </a:cxn>
              </a:cxnLst>
              <a:rect l="T6" t="T7" r="T8" b="T9"/>
              <a:pathLst>
                <a:path w="7" h="5">
                  <a:moveTo>
                    <a:pt x="7" y="5"/>
                  </a:moveTo>
                  <a:cubicBezTo>
                    <a:pt x="7" y="5"/>
                    <a:pt x="4" y="0"/>
                    <a:pt x="0" y="0"/>
                  </a:cubicBezTo>
                </a:path>
              </a:pathLst>
            </a:cu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7192" name="Rectangle 19">
              <a:extLst>
                <a:ext uri="{FF2B5EF4-FFF2-40B4-BE49-F238E27FC236}">
                  <a16:creationId xmlns:a16="http://schemas.microsoft.com/office/drawing/2014/main" id="{AB508BC2-2D74-4E36-A98F-838813889072}"/>
                </a:ext>
              </a:extLst>
            </p:cNvPr>
            <p:cNvSpPr>
              <a:spLocks noChangeArrowheads="1"/>
            </p:cNvSpPr>
            <p:nvPr/>
          </p:nvSpPr>
          <p:spPr bwMode="auto">
            <a:xfrm>
              <a:off x="4194" y="1328"/>
              <a:ext cx="659" cy="357"/>
            </a:xfrm>
            <a:prstGeom prst="rect">
              <a:avLst/>
            </a:prstGeom>
            <a:solidFill>
              <a:srgbClr val="C7D8F0"/>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7193" name="Freeform 20">
              <a:extLst>
                <a:ext uri="{FF2B5EF4-FFF2-40B4-BE49-F238E27FC236}">
                  <a16:creationId xmlns:a16="http://schemas.microsoft.com/office/drawing/2014/main" id="{171D2466-476F-4173-979D-7A0A17B3E20C}"/>
                </a:ext>
              </a:extLst>
            </p:cNvPr>
            <p:cNvSpPr>
              <a:spLocks/>
            </p:cNvSpPr>
            <p:nvPr/>
          </p:nvSpPr>
          <p:spPr bwMode="auto">
            <a:xfrm>
              <a:off x="3931" y="1135"/>
              <a:ext cx="422" cy="1163"/>
            </a:xfrm>
            <a:custGeom>
              <a:avLst/>
              <a:gdLst>
                <a:gd name="T0" fmla="*/ 397 w 422"/>
                <a:gd name="T1" fmla="*/ 125 h 1163"/>
                <a:gd name="T2" fmla="*/ 397 w 422"/>
                <a:gd name="T3" fmla="*/ 0 h 1163"/>
                <a:gd name="T4" fmla="*/ 0 w 422"/>
                <a:gd name="T5" fmla="*/ 0 h 1163"/>
                <a:gd name="T6" fmla="*/ 0 w 422"/>
                <a:gd name="T7" fmla="*/ 1163 h 1163"/>
                <a:gd name="T8" fmla="*/ 422 w 422"/>
                <a:gd name="T9" fmla="*/ 1163 h 1163"/>
                <a:gd name="T10" fmla="*/ 0 60000 65536"/>
                <a:gd name="T11" fmla="*/ 0 60000 65536"/>
                <a:gd name="T12" fmla="*/ 0 60000 65536"/>
                <a:gd name="T13" fmla="*/ 0 60000 65536"/>
                <a:gd name="T14" fmla="*/ 0 60000 65536"/>
                <a:gd name="T15" fmla="*/ 0 w 422"/>
                <a:gd name="T16" fmla="*/ 0 h 1163"/>
                <a:gd name="T17" fmla="*/ 422 w 422"/>
                <a:gd name="T18" fmla="*/ 1163 h 1163"/>
              </a:gdLst>
              <a:ahLst/>
              <a:cxnLst>
                <a:cxn ang="T10">
                  <a:pos x="T0" y="T1"/>
                </a:cxn>
                <a:cxn ang="T11">
                  <a:pos x="T2" y="T3"/>
                </a:cxn>
                <a:cxn ang="T12">
                  <a:pos x="T4" y="T5"/>
                </a:cxn>
                <a:cxn ang="T13">
                  <a:pos x="T6" y="T7"/>
                </a:cxn>
                <a:cxn ang="T14">
                  <a:pos x="T8" y="T9"/>
                </a:cxn>
              </a:cxnLst>
              <a:rect l="T15" t="T16" r="T17" b="T18"/>
              <a:pathLst>
                <a:path w="422" h="1163">
                  <a:moveTo>
                    <a:pt x="397" y="125"/>
                  </a:moveTo>
                  <a:lnTo>
                    <a:pt x="397" y="0"/>
                  </a:lnTo>
                  <a:lnTo>
                    <a:pt x="0" y="0"/>
                  </a:lnTo>
                  <a:lnTo>
                    <a:pt x="0" y="1163"/>
                  </a:lnTo>
                  <a:lnTo>
                    <a:pt x="422" y="1163"/>
                  </a:lnTo>
                </a:path>
              </a:pathLst>
            </a:cu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7194" name="Freeform 21">
              <a:extLst>
                <a:ext uri="{FF2B5EF4-FFF2-40B4-BE49-F238E27FC236}">
                  <a16:creationId xmlns:a16="http://schemas.microsoft.com/office/drawing/2014/main" id="{EA99E01C-3D7F-4CD7-8F84-078CFF0BE83A}"/>
                </a:ext>
              </a:extLst>
            </p:cNvPr>
            <p:cNvSpPr>
              <a:spLocks/>
            </p:cNvSpPr>
            <p:nvPr/>
          </p:nvSpPr>
          <p:spPr bwMode="auto">
            <a:xfrm>
              <a:off x="4675" y="1135"/>
              <a:ext cx="441" cy="1112"/>
            </a:xfrm>
            <a:custGeom>
              <a:avLst/>
              <a:gdLst>
                <a:gd name="T0" fmla="*/ 44 w 441"/>
                <a:gd name="T1" fmla="*/ 125 h 1112"/>
                <a:gd name="T2" fmla="*/ 44 w 441"/>
                <a:gd name="T3" fmla="*/ 0 h 1112"/>
                <a:gd name="T4" fmla="*/ 441 w 441"/>
                <a:gd name="T5" fmla="*/ 0 h 1112"/>
                <a:gd name="T6" fmla="*/ 441 w 441"/>
                <a:gd name="T7" fmla="*/ 1112 h 1112"/>
                <a:gd name="T8" fmla="*/ 0 w 441"/>
                <a:gd name="T9" fmla="*/ 1112 h 1112"/>
                <a:gd name="T10" fmla="*/ 0 60000 65536"/>
                <a:gd name="T11" fmla="*/ 0 60000 65536"/>
                <a:gd name="T12" fmla="*/ 0 60000 65536"/>
                <a:gd name="T13" fmla="*/ 0 60000 65536"/>
                <a:gd name="T14" fmla="*/ 0 60000 65536"/>
                <a:gd name="T15" fmla="*/ 0 w 441"/>
                <a:gd name="T16" fmla="*/ 0 h 1112"/>
                <a:gd name="T17" fmla="*/ 441 w 441"/>
                <a:gd name="T18" fmla="*/ 1112 h 1112"/>
              </a:gdLst>
              <a:ahLst/>
              <a:cxnLst>
                <a:cxn ang="T10">
                  <a:pos x="T0" y="T1"/>
                </a:cxn>
                <a:cxn ang="T11">
                  <a:pos x="T2" y="T3"/>
                </a:cxn>
                <a:cxn ang="T12">
                  <a:pos x="T4" y="T5"/>
                </a:cxn>
                <a:cxn ang="T13">
                  <a:pos x="T6" y="T7"/>
                </a:cxn>
                <a:cxn ang="T14">
                  <a:pos x="T8" y="T9"/>
                </a:cxn>
              </a:cxnLst>
              <a:rect l="T15" t="T16" r="T17" b="T18"/>
              <a:pathLst>
                <a:path w="441" h="1112">
                  <a:moveTo>
                    <a:pt x="44" y="125"/>
                  </a:moveTo>
                  <a:lnTo>
                    <a:pt x="44" y="0"/>
                  </a:lnTo>
                  <a:lnTo>
                    <a:pt x="441" y="0"/>
                  </a:lnTo>
                  <a:lnTo>
                    <a:pt x="441" y="1112"/>
                  </a:lnTo>
                  <a:lnTo>
                    <a:pt x="0" y="1112"/>
                  </a:lnTo>
                </a:path>
              </a:pathLst>
            </a:cu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7195" name="Line 22">
              <a:extLst>
                <a:ext uri="{FF2B5EF4-FFF2-40B4-BE49-F238E27FC236}">
                  <a16:creationId xmlns:a16="http://schemas.microsoft.com/office/drawing/2014/main" id="{08DCF45C-9C67-45C8-A264-ACEF2B0B33E2}"/>
                </a:ext>
              </a:extLst>
            </p:cNvPr>
            <p:cNvSpPr>
              <a:spLocks noChangeShapeType="1"/>
            </p:cNvSpPr>
            <p:nvPr/>
          </p:nvSpPr>
          <p:spPr bwMode="auto">
            <a:xfrm flipH="1">
              <a:off x="4413" y="2441"/>
              <a:ext cx="309" cy="1"/>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7196" name="Freeform 23">
              <a:extLst>
                <a:ext uri="{FF2B5EF4-FFF2-40B4-BE49-F238E27FC236}">
                  <a16:creationId xmlns:a16="http://schemas.microsoft.com/office/drawing/2014/main" id="{E84F02CF-DE55-4E02-B6C3-C1B5D1BBE2F2}"/>
                </a:ext>
              </a:extLst>
            </p:cNvPr>
            <p:cNvSpPr>
              <a:spLocks/>
            </p:cNvSpPr>
            <p:nvPr/>
          </p:nvSpPr>
          <p:spPr bwMode="auto">
            <a:xfrm>
              <a:off x="4322" y="2416"/>
              <a:ext cx="100" cy="50"/>
            </a:xfrm>
            <a:custGeom>
              <a:avLst/>
              <a:gdLst>
                <a:gd name="T0" fmla="*/ 0 w 100"/>
                <a:gd name="T1" fmla="*/ 25 h 50"/>
                <a:gd name="T2" fmla="*/ 100 w 100"/>
                <a:gd name="T3" fmla="*/ 50 h 50"/>
                <a:gd name="T4" fmla="*/ 100 w 100"/>
                <a:gd name="T5" fmla="*/ 0 h 50"/>
                <a:gd name="T6" fmla="*/ 0 w 100"/>
                <a:gd name="T7" fmla="*/ 25 h 50"/>
                <a:gd name="T8" fmla="*/ 0 60000 65536"/>
                <a:gd name="T9" fmla="*/ 0 60000 65536"/>
                <a:gd name="T10" fmla="*/ 0 60000 65536"/>
                <a:gd name="T11" fmla="*/ 0 60000 65536"/>
                <a:gd name="T12" fmla="*/ 0 w 100"/>
                <a:gd name="T13" fmla="*/ 0 h 50"/>
                <a:gd name="T14" fmla="*/ 100 w 100"/>
                <a:gd name="T15" fmla="*/ 50 h 50"/>
              </a:gdLst>
              <a:ahLst/>
              <a:cxnLst>
                <a:cxn ang="T8">
                  <a:pos x="T0" y="T1"/>
                </a:cxn>
                <a:cxn ang="T9">
                  <a:pos x="T2" y="T3"/>
                </a:cxn>
                <a:cxn ang="T10">
                  <a:pos x="T4" y="T5"/>
                </a:cxn>
                <a:cxn ang="T11">
                  <a:pos x="T6" y="T7"/>
                </a:cxn>
              </a:cxnLst>
              <a:rect l="T12" t="T13" r="T14" b="T15"/>
              <a:pathLst>
                <a:path w="100" h="50">
                  <a:moveTo>
                    <a:pt x="0" y="25"/>
                  </a:moveTo>
                  <a:lnTo>
                    <a:pt x="100" y="50"/>
                  </a:lnTo>
                  <a:lnTo>
                    <a:pt x="100" y="0"/>
                  </a:lnTo>
                  <a:lnTo>
                    <a:pt x="0" y="25"/>
                  </a:lnTo>
                  <a:close/>
                </a:path>
              </a:pathLst>
            </a:custGeom>
            <a:solidFill>
              <a:srgbClr val="0078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7197" name="Freeform 24">
              <a:extLst>
                <a:ext uri="{FF2B5EF4-FFF2-40B4-BE49-F238E27FC236}">
                  <a16:creationId xmlns:a16="http://schemas.microsoft.com/office/drawing/2014/main" id="{3277ED28-F7F6-4DE2-8E4B-CB731B6DA054}"/>
                </a:ext>
              </a:extLst>
            </p:cNvPr>
            <p:cNvSpPr>
              <a:spLocks/>
            </p:cNvSpPr>
            <p:nvPr/>
          </p:nvSpPr>
          <p:spPr bwMode="auto">
            <a:xfrm>
              <a:off x="4391" y="1185"/>
              <a:ext cx="50" cy="100"/>
            </a:xfrm>
            <a:custGeom>
              <a:avLst/>
              <a:gdLst>
                <a:gd name="T0" fmla="*/ 25 w 50"/>
                <a:gd name="T1" fmla="*/ 100 h 100"/>
                <a:gd name="T2" fmla="*/ 50 w 50"/>
                <a:gd name="T3" fmla="*/ 0 h 100"/>
                <a:gd name="T4" fmla="*/ 0 w 50"/>
                <a:gd name="T5" fmla="*/ 0 h 100"/>
                <a:gd name="T6" fmla="*/ 25 w 50"/>
                <a:gd name="T7" fmla="*/ 100 h 100"/>
                <a:gd name="T8" fmla="*/ 0 60000 65536"/>
                <a:gd name="T9" fmla="*/ 0 60000 65536"/>
                <a:gd name="T10" fmla="*/ 0 60000 65536"/>
                <a:gd name="T11" fmla="*/ 0 60000 65536"/>
                <a:gd name="T12" fmla="*/ 0 w 50"/>
                <a:gd name="T13" fmla="*/ 0 h 100"/>
                <a:gd name="T14" fmla="*/ 50 w 50"/>
                <a:gd name="T15" fmla="*/ 100 h 100"/>
              </a:gdLst>
              <a:ahLst/>
              <a:cxnLst>
                <a:cxn ang="T8">
                  <a:pos x="T0" y="T1"/>
                </a:cxn>
                <a:cxn ang="T9">
                  <a:pos x="T2" y="T3"/>
                </a:cxn>
                <a:cxn ang="T10">
                  <a:pos x="T4" y="T5"/>
                </a:cxn>
                <a:cxn ang="T11">
                  <a:pos x="T6" y="T7"/>
                </a:cxn>
              </a:cxnLst>
              <a:rect l="T12" t="T13" r="T14" b="T15"/>
              <a:pathLst>
                <a:path w="50" h="100">
                  <a:moveTo>
                    <a:pt x="25" y="100"/>
                  </a:moveTo>
                  <a:lnTo>
                    <a:pt x="50" y="0"/>
                  </a:lnTo>
                  <a:lnTo>
                    <a:pt x="0" y="0"/>
                  </a:lnTo>
                  <a:lnTo>
                    <a:pt x="25" y="100"/>
                  </a:lnTo>
                  <a:close/>
                </a:path>
              </a:pathLst>
            </a:custGeom>
            <a:solidFill>
              <a:srgbClr val="0078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7198" name="Rectangle 25">
              <a:extLst>
                <a:ext uri="{FF2B5EF4-FFF2-40B4-BE49-F238E27FC236}">
                  <a16:creationId xmlns:a16="http://schemas.microsoft.com/office/drawing/2014/main" id="{0239AD47-DA31-4428-82D1-59CF6529E959}"/>
                </a:ext>
              </a:extLst>
            </p:cNvPr>
            <p:cNvSpPr>
              <a:spLocks noChangeArrowheads="1"/>
            </p:cNvSpPr>
            <p:nvPr/>
          </p:nvSpPr>
          <p:spPr bwMode="auto">
            <a:xfrm>
              <a:off x="4418" y="2491"/>
              <a:ext cx="23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4.5 A</a:t>
              </a:r>
              <a:endParaRPr lang="en-US" altLang="en-US">
                <a:latin typeface="Times New Roman" panose="02020603050405020304" pitchFamily="18" charset="0"/>
              </a:endParaRPr>
            </a:p>
          </p:txBody>
        </p:sp>
        <p:sp>
          <p:nvSpPr>
            <p:cNvPr id="7199" name="Rectangle 28">
              <a:extLst>
                <a:ext uri="{FF2B5EF4-FFF2-40B4-BE49-F238E27FC236}">
                  <a16:creationId xmlns:a16="http://schemas.microsoft.com/office/drawing/2014/main" id="{7D0B79FA-CF3E-4D95-BB29-B3BEB2FB2ABF}"/>
                </a:ext>
              </a:extLst>
            </p:cNvPr>
            <p:cNvSpPr>
              <a:spLocks noChangeArrowheads="1"/>
            </p:cNvSpPr>
            <p:nvPr/>
          </p:nvSpPr>
          <p:spPr bwMode="auto">
            <a:xfrm>
              <a:off x="4368" y="1776"/>
              <a:ext cx="30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2 ohms</a:t>
              </a:r>
              <a:endParaRPr lang="en-US" altLang="en-US">
                <a:latin typeface="Times New Roman" panose="02020603050405020304" pitchFamily="18" charset="0"/>
              </a:endParaRPr>
            </a:p>
          </p:txBody>
        </p:sp>
        <p:sp>
          <p:nvSpPr>
            <p:cNvPr id="7200" name="Rectangle 29">
              <a:extLst>
                <a:ext uri="{FF2B5EF4-FFF2-40B4-BE49-F238E27FC236}">
                  <a16:creationId xmlns:a16="http://schemas.microsoft.com/office/drawing/2014/main" id="{A53CA84F-0E46-4AB2-BF64-7B9953D831BB}"/>
                </a:ext>
              </a:extLst>
            </p:cNvPr>
            <p:cNvSpPr>
              <a:spLocks noChangeArrowheads="1"/>
            </p:cNvSpPr>
            <p:nvPr/>
          </p:nvSpPr>
          <p:spPr bwMode="auto">
            <a:xfrm>
              <a:off x="4467" y="1381"/>
              <a:ext cx="12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9V</a:t>
              </a:r>
              <a:endParaRPr lang="en-US" altLang="en-US">
                <a:latin typeface="Times New Roman" panose="02020603050405020304" pitchFamily="18" charset="0"/>
              </a:endParaRPr>
            </a:p>
          </p:txBody>
        </p:sp>
        <p:sp>
          <p:nvSpPr>
            <p:cNvPr id="7201" name="Rectangle 30">
              <a:extLst>
                <a:ext uri="{FF2B5EF4-FFF2-40B4-BE49-F238E27FC236}">
                  <a16:creationId xmlns:a16="http://schemas.microsoft.com/office/drawing/2014/main" id="{E628EFCD-A7F7-4E86-B2A3-0D9D9BC5F4C5}"/>
                </a:ext>
              </a:extLst>
            </p:cNvPr>
            <p:cNvSpPr>
              <a:spLocks noChangeArrowheads="1"/>
            </p:cNvSpPr>
            <p:nvPr/>
          </p:nvSpPr>
          <p:spPr bwMode="auto">
            <a:xfrm>
              <a:off x="4065" y="2167"/>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7202" name="Rectangle 31">
              <a:extLst>
                <a:ext uri="{FF2B5EF4-FFF2-40B4-BE49-F238E27FC236}">
                  <a16:creationId xmlns:a16="http://schemas.microsoft.com/office/drawing/2014/main" id="{F7288A9A-2DDE-42EC-88F3-D44D67221E8B}"/>
                </a:ext>
              </a:extLst>
            </p:cNvPr>
            <p:cNvSpPr>
              <a:spLocks noChangeArrowheads="1"/>
            </p:cNvSpPr>
            <p:nvPr/>
          </p:nvSpPr>
          <p:spPr bwMode="auto">
            <a:xfrm>
              <a:off x="4133" y="2167"/>
              <a:ext cx="7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V</a:t>
              </a:r>
              <a:endParaRPr lang="en-US" altLang="en-US">
                <a:latin typeface="Times New Roman" panose="02020603050405020304" pitchFamily="18" charset="0"/>
              </a:endParaRPr>
            </a:p>
          </p:txBody>
        </p:sp>
        <p:sp>
          <p:nvSpPr>
            <p:cNvPr id="7203" name="Rectangle 32">
              <a:extLst>
                <a:ext uri="{FF2B5EF4-FFF2-40B4-BE49-F238E27FC236}">
                  <a16:creationId xmlns:a16="http://schemas.microsoft.com/office/drawing/2014/main" id="{601DB07A-00B6-4C66-AD34-701BEA24F638}"/>
                </a:ext>
              </a:extLst>
            </p:cNvPr>
            <p:cNvSpPr>
              <a:spLocks noChangeArrowheads="1"/>
            </p:cNvSpPr>
            <p:nvPr/>
          </p:nvSpPr>
          <p:spPr bwMode="auto">
            <a:xfrm>
              <a:off x="4864" y="2118"/>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9</a:t>
              </a:r>
              <a:endParaRPr lang="en-US" altLang="en-US">
                <a:latin typeface="Times New Roman" panose="02020603050405020304" pitchFamily="18" charset="0"/>
              </a:endParaRPr>
            </a:p>
          </p:txBody>
        </p:sp>
        <p:sp>
          <p:nvSpPr>
            <p:cNvPr id="7204" name="Rectangle 33">
              <a:extLst>
                <a:ext uri="{FF2B5EF4-FFF2-40B4-BE49-F238E27FC236}">
                  <a16:creationId xmlns:a16="http://schemas.microsoft.com/office/drawing/2014/main" id="{18D7F20C-986D-47AF-9914-CF633EDEF4A6}"/>
                </a:ext>
              </a:extLst>
            </p:cNvPr>
            <p:cNvSpPr>
              <a:spLocks noChangeArrowheads="1"/>
            </p:cNvSpPr>
            <p:nvPr/>
          </p:nvSpPr>
          <p:spPr bwMode="auto">
            <a:xfrm>
              <a:off x="4932" y="2118"/>
              <a:ext cx="7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V</a:t>
              </a:r>
              <a:endParaRPr lang="en-US" altLang="en-US">
                <a:latin typeface="Times New Roman" panose="02020603050405020304" pitchFamily="18" charset="0"/>
              </a:endParaRPr>
            </a:p>
          </p:txBody>
        </p:sp>
        <p:sp>
          <p:nvSpPr>
            <p:cNvPr id="7205" name="Rectangle 34">
              <a:extLst>
                <a:ext uri="{FF2B5EF4-FFF2-40B4-BE49-F238E27FC236}">
                  <a16:creationId xmlns:a16="http://schemas.microsoft.com/office/drawing/2014/main" id="{34A0B453-C47A-4ADA-AB9E-45E9012530E7}"/>
                </a:ext>
              </a:extLst>
            </p:cNvPr>
            <p:cNvSpPr>
              <a:spLocks noChangeArrowheads="1"/>
            </p:cNvSpPr>
            <p:nvPr/>
          </p:nvSpPr>
          <p:spPr bwMode="auto">
            <a:xfrm>
              <a:off x="4688" y="1309"/>
              <a:ext cx="5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a:t>
              </a:r>
              <a:endParaRPr lang="en-US" altLang="en-US">
                <a:latin typeface="Times New Roman" panose="02020603050405020304" pitchFamily="18" charset="0"/>
              </a:endParaRPr>
            </a:p>
          </p:txBody>
        </p:sp>
        <p:sp>
          <p:nvSpPr>
            <p:cNvPr id="7206" name="Rectangle 35">
              <a:extLst>
                <a:ext uri="{FF2B5EF4-FFF2-40B4-BE49-F238E27FC236}">
                  <a16:creationId xmlns:a16="http://schemas.microsoft.com/office/drawing/2014/main" id="{6F85681D-1D3E-48E7-96F9-DDA67B52585D}"/>
                </a:ext>
              </a:extLst>
            </p:cNvPr>
            <p:cNvSpPr>
              <a:spLocks noChangeArrowheads="1"/>
            </p:cNvSpPr>
            <p:nvPr/>
          </p:nvSpPr>
          <p:spPr bwMode="auto">
            <a:xfrm>
              <a:off x="4304" y="1309"/>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a:t>
              </a:r>
              <a:endParaRPr lang="en-US" altLang="en-US">
                <a:latin typeface="Times New Roman" panose="02020603050405020304" pitchFamily="18" charset="0"/>
              </a:endParaRPr>
            </a:p>
          </p:txBody>
        </p:sp>
        <p:sp>
          <p:nvSpPr>
            <p:cNvPr id="7207" name="Freeform 36">
              <a:extLst>
                <a:ext uri="{FF2B5EF4-FFF2-40B4-BE49-F238E27FC236}">
                  <a16:creationId xmlns:a16="http://schemas.microsoft.com/office/drawing/2014/main" id="{31EB7594-1256-4B0A-88C6-EC53F4817647}"/>
                </a:ext>
              </a:extLst>
            </p:cNvPr>
            <p:cNvSpPr>
              <a:spLocks/>
            </p:cNvSpPr>
            <p:nvPr/>
          </p:nvSpPr>
          <p:spPr bwMode="auto">
            <a:xfrm>
              <a:off x="3850" y="1053"/>
              <a:ext cx="566" cy="454"/>
            </a:xfrm>
            <a:custGeom>
              <a:avLst/>
              <a:gdLst>
                <a:gd name="T0" fmla="*/ 2147483646 w 181"/>
                <a:gd name="T1" fmla="*/ 2147483646 h 145"/>
                <a:gd name="T2" fmla="*/ 2147483646 w 181"/>
                <a:gd name="T3" fmla="*/ 0 h 145"/>
                <a:gd name="T4" fmla="*/ 2147483646 w 181"/>
                <a:gd name="T5" fmla="*/ 0 h 145"/>
                <a:gd name="T6" fmla="*/ 0 w 181"/>
                <a:gd name="T7" fmla="*/ 2147483646 h 145"/>
                <a:gd name="T8" fmla="*/ 0 w 181"/>
                <a:gd name="T9" fmla="*/ 2147483646 h 145"/>
                <a:gd name="T10" fmla="*/ 0 60000 65536"/>
                <a:gd name="T11" fmla="*/ 0 60000 65536"/>
                <a:gd name="T12" fmla="*/ 0 60000 65536"/>
                <a:gd name="T13" fmla="*/ 0 60000 65536"/>
                <a:gd name="T14" fmla="*/ 0 60000 65536"/>
                <a:gd name="T15" fmla="*/ 0 w 181"/>
                <a:gd name="T16" fmla="*/ 0 h 145"/>
                <a:gd name="T17" fmla="*/ 181 w 181"/>
                <a:gd name="T18" fmla="*/ 145 h 145"/>
              </a:gdLst>
              <a:ahLst/>
              <a:cxnLst>
                <a:cxn ang="T10">
                  <a:pos x="T0" y="T1"/>
                </a:cxn>
                <a:cxn ang="T11">
                  <a:pos x="T2" y="T3"/>
                </a:cxn>
                <a:cxn ang="T12">
                  <a:pos x="T4" y="T5"/>
                </a:cxn>
                <a:cxn ang="T13">
                  <a:pos x="T6" y="T7"/>
                </a:cxn>
                <a:cxn ang="T14">
                  <a:pos x="T8" y="T9"/>
                </a:cxn>
              </a:cxnLst>
              <a:rect l="T15" t="T16" r="T17" b="T18"/>
              <a:pathLst>
                <a:path w="181" h="145">
                  <a:moveTo>
                    <a:pt x="181" y="43"/>
                  </a:moveTo>
                  <a:cubicBezTo>
                    <a:pt x="181" y="20"/>
                    <a:pt x="162" y="0"/>
                    <a:pt x="138" y="0"/>
                  </a:cubicBezTo>
                  <a:cubicBezTo>
                    <a:pt x="44" y="0"/>
                    <a:pt x="44" y="0"/>
                    <a:pt x="44" y="0"/>
                  </a:cubicBezTo>
                  <a:cubicBezTo>
                    <a:pt x="20" y="0"/>
                    <a:pt x="0" y="20"/>
                    <a:pt x="0" y="43"/>
                  </a:cubicBezTo>
                  <a:cubicBezTo>
                    <a:pt x="0" y="145"/>
                    <a:pt x="0" y="145"/>
                    <a:pt x="0" y="145"/>
                  </a:cubicBezTo>
                </a:path>
              </a:pathLst>
            </a:custGeom>
            <a:noFill/>
            <a:ln w="19050">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7208" name="Freeform 37">
              <a:extLst>
                <a:ext uri="{FF2B5EF4-FFF2-40B4-BE49-F238E27FC236}">
                  <a16:creationId xmlns:a16="http://schemas.microsoft.com/office/drawing/2014/main" id="{02561826-AD49-4662-AE0D-DC3DB8D05221}"/>
                </a:ext>
              </a:extLst>
            </p:cNvPr>
            <p:cNvSpPr>
              <a:spLocks/>
            </p:cNvSpPr>
            <p:nvPr/>
          </p:nvSpPr>
          <p:spPr bwMode="auto">
            <a:xfrm>
              <a:off x="5194" y="1388"/>
              <a:ext cx="50" cy="100"/>
            </a:xfrm>
            <a:custGeom>
              <a:avLst/>
              <a:gdLst>
                <a:gd name="T0" fmla="*/ 25 w 50"/>
                <a:gd name="T1" fmla="*/ 100 h 100"/>
                <a:gd name="T2" fmla="*/ 50 w 50"/>
                <a:gd name="T3" fmla="*/ 0 h 100"/>
                <a:gd name="T4" fmla="*/ 0 w 50"/>
                <a:gd name="T5" fmla="*/ 0 h 100"/>
                <a:gd name="T6" fmla="*/ 25 w 50"/>
                <a:gd name="T7" fmla="*/ 100 h 100"/>
                <a:gd name="T8" fmla="*/ 0 60000 65536"/>
                <a:gd name="T9" fmla="*/ 0 60000 65536"/>
                <a:gd name="T10" fmla="*/ 0 60000 65536"/>
                <a:gd name="T11" fmla="*/ 0 60000 65536"/>
                <a:gd name="T12" fmla="*/ 0 w 50"/>
                <a:gd name="T13" fmla="*/ 0 h 100"/>
                <a:gd name="T14" fmla="*/ 50 w 50"/>
                <a:gd name="T15" fmla="*/ 100 h 100"/>
              </a:gdLst>
              <a:ahLst/>
              <a:cxnLst>
                <a:cxn ang="T8">
                  <a:pos x="T0" y="T1"/>
                </a:cxn>
                <a:cxn ang="T9">
                  <a:pos x="T2" y="T3"/>
                </a:cxn>
                <a:cxn ang="T10">
                  <a:pos x="T4" y="T5"/>
                </a:cxn>
                <a:cxn ang="T11">
                  <a:pos x="T6" y="T7"/>
                </a:cxn>
              </a:cxnLst>
              <a:rect l="T12" t="T13" r="T14" b="T15"/>
              <a:pathLst>
                <a:path w="50" h="100">
                  <a:moveTo>
                    <a:pt x="25" y="100"/>
                  </a:moveTo>
                  <a:lnTo>
                    <a:pt x="50" y="0"/>
                  </a:lnTo>
                  <a:lnTo>
                    <a:pt x="0" y="0"/>
                  </a:lnTo>
                  <a:lnTo>
                    <a:pt x="25" y="100"/>
                  </a:lnTo>
                  <a:close/>
                </a:path>
              </a:pathLst>
            </a:custGeom>
            <a:solidFill>
              <a:srgbClr val="0078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7209" name="Freeform 38">
              <a:extLst>
                <a:ext uri="{FF2B5EF4-FFF2-40B4-BE49-F238E27FC236}">
                  <a16:creationId xmlns:a16="http://schemas.microsoft.com/office/drawing/2014/main" id="{40DCACC0-A8D1-4140-8CDD-D008FDD0142D}"/>
                </a:ext>
              </a:extLst>
            </p:cNvPr>
            <p:cNvSpPr>
              <a:spLocks/>
            </p:cNvSpPr>
            <p:nvPr/>
          </p:nvSpPr>
          <p:spPr bwMode="auto">
            <a:xfrm>
              <a:off x="4919" y="1053"/>
              <a:ext cx="300" cy="385"/>
            </a:xfrm>
            <a:custGeom>
              <a:avLst/>
              <a:gdLst>
                <a:gd name="T0" fmla="*/ 0 w 96"/>
                <a:gd name="T1" fmla="*/ 0 h 123"/>
                <a:gd name="T2" fmla="*/ 2147483646 w 96"/>
                <a:gd name="T3" fmla="*/ 0 h 123"/>
                <a:gd name="T4" fmla="*/ 2147483646 w 96"/>
                <a:gd name="T5" fmla="*/ 2147483646 h 123"/>
                <a:gd name="T6" fmla="*/ 2147483646 w 96"/>
                <a:gd name="T7" fmla="*/ 2147483646 h 123"/>
                <a:gd name="T8" fmla="*/ 0 60000 65536"/>
                <a:gd name="T9" fmla="*/ 0 60000 65536"/>
                <a:gd name="T10" fmla="*/ 0 60000 65536"/>
                <a:gd name="T11" fmla="*/ 0 60000 65536"/>
                <a:gd name="T12" fmla="*/ 0 w 96"/>
                <a:gd name="T13" fmla="*/ 0 h 123"/>
                <a:gd name="T14" fmla="*/ 96 w 96"/>
                <a:gd name="T15" fmla="*/ 123 h 123"/>
              </a:gdLst>
              <a:ahLst/>
              <a:cxnLst>
                <a:cxn ang="T8">
                  <a:pos x="T0" y="T1"/>
                </a:cxn>
                <a:cxn ang="T9">
                  <a:pos x="T2" y="T3"/>
                </a:cxn>
                <a:cxn ang="T10">
                  <a:pos x="T4" y="T5"/>
                </a:cxn>
                <a:cxn ang="T11">
                  <a:pos x="T6" y="T7"/>
                </a:cxn>
              </a:cxnLst>
              <a:rect l="T12" t="T13" r="T14" b="T15"/>
              <a:pathLst>
                <a:path w="96" h="123">
                  <a:moveTo>
                    <a:pt x="0" y="0"/>
                  </a:moveTo>
                  <a:cubicBezTo>
                    <a:pt x="53" y="0"/>
                    <a:pt x="53" y="0"/>
                    <a:pt x="53" y="0"/>
                  </a:cubicBezTo>
                  <a:cubicBezTo>
                    <a:pt x="77" y="0"/>
                    <a:pt x="96" y="20"/>
                    <a:pt x="96" y="43"/>
                  </a:cubicBezTo>
                  <a:cubicBezTo>
                    <a:pt x="96" y="123"/>
                    <a:pt x="96" y="123"/>
                    <a:pt x="96" y="123"/>
                  </a:cubicBezTo>
                </a:path>
              </a:pathLst>
            </a:custGeom>
            <a:noFill/>
            <a:ln w="19050">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7210" name="Rectangle 39">
              <a:extLst>
                <a:ext uri="{FF2B5EF4-FFF2-40B4-BE49-F238E27FC236}">
                  <a16:creationId xmlns:a16="http://schemas.microsoft.com/office/drawing/2014/main" id="{FD7009DC-8287-40A8-8F8E-5CEF6459F7BD}"/>
                </a:ext>
              </a:extLst>
            </p:cNvPr>
            <p:cNvSpPr>
              <a:spLocks noChangeArrowheads="1"/>
            </p:cNvSpPr>
            <p:nvPr/>
          </p:nvSpPr>
          <p:spPr bwMode="auto">
            <a:xfrm>
              <a:off x="4288" y="1260"/>
              <a:ext cx="81" cy="68"/>
            </a:xfrm>
            <a:prstGeom prst="rect">
              <a:avLst/>
            </a:prstGeom>
            <a:solidFill>
              <a:srgbClr val="C7D8F0"/>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7211" name="Rectangle 40">
              <a:extLst>
                <a:ext uri="{FF2B5EF4-FFF2-40B4-BE49-F238E27FC236}">
                  <a16:creationId xmlns:a16="http://schemas.microsoft.com/office/drawing/2014/main" id="{9BF13200-3B0E-45F1-A1F8-243C6751997A}"/>
                </a:ext>
              </a:extLst>
            </p:cNvPr>
            <p:cNvSpPr>
              <a:spLocks noChangeArrowheads="1"/>
            </p:cNvSpPr>
            <p:nvPr/>
          </p:nvSpPr>
          <p:spPr bwMode="auto">
            <a:xfrm>
              <a:off x="4678" y="1260"/>
              <a:ext cx="82" cy="68"/>
            </a:xfrm>
            <a:prstGeom prst="rect">
              <a:avLst/>
            </a:prstGeom>
            <a:solidFill>
              <a:srgbClr val="C7D8F0"/>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grpSp>
      <p:sp>
        <p:nvSpPr>
          <p:cNvPr id="7176" name="Rectangle 3">
            <a:extLst>
              <a:ext uri="{FF2B5EF4-FFF2-40B4-BE49-F238E27FC236}">
                <a16:creationId xmlns:a16="http://schemas.microsoft.com/office/drawing/2014/main" id="{2B2796C9-65FB-4ABD-BC49-B029C7514777}"/>
              </a:ext>
            </a:extLst>
          </p:cNvPr>
          <p:cNvSpPr txBox="1">
            <a:spLocks noChangeArrowheads="1"/>
          </p:cNvSpPr>
          <p:nvPr/>
        </p:nvSpPr>
        <p:spPr bwMode="auto">
          <a:xfrm>
            <a:off x="161821" y="4440238"/>
            <a:ext cx="8848726" cy="1609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r>
              <a:rPr lang="pt-BR" altLang="en-US" sz="1100" dirty="0">
                <a:solidFill>
                  <a:srgbClr val="FF0000"/>
                </a:solidFill>
              </a:rPr>
              <a:t>Principais relações entre grandezas elétricas (muito mais será estudado na disciplina 98D07-06 - Física G. E. III, 3º sem. do curso)</a:t>
            </a:r>
          </a:p>
          <a:p>
            <a:pPr lvl="1" eaLnBrk="1" hangingPunct="1"/>
            <a:r>
              <a:rPr lang="pt-BR" altLang="en-US" sz="1050" dirty="0">
                <a:solidFill>
                  <a:srgbClr val="FF0000"/>
                </a:solidFill>
              </a:rPr>
              <a:t>V = R * I  (Lei de Ohm), P = V * I</a:t>
            </a:r>
          </a:p>
          <a:p>
            <a:pPr lvl="1" eaLnBrk="1" hangingPunct="1"/>
            <a:r>
              <a:rPr lang="pt-BR" altLang="en-US" sz="1050" dirty="0">
                <a:solidFill>
                  <a:srgbClr val="FF0000"/>
                </a:solidFill>
              </a:rPr>
              <a:t>Lei das malhas (derivada da Lei de Ohm) – A soma das tensões aplicadas sobre os componentes de uma </a:t>
            </a:r>
            <a:r>
              <a:rPr lang="pt-BR" altLang="en-US" sz="1050" b="1" i="1" dirty="0">
                <a:solidFill>
                  <a:srgbClr val="FF0000"/>
                </a:solidFill>
              </a:rPr>
              <a:t>malha</a:t>
            </a:r>
            <a:r>
              <a:rPr lang="pt-BR" altLang="en-US" sz="1050" dirty="0">
                <a:solidFill>
                  <a:srgbClr val="FF0000"/>
                </a:solidFill>
              </a:rPr>
              <a:t> fechada é 0</a:t>
            </a:r>
          </a:p>
          <a:p>
            <a:pPr lvl="1" eaLnBrk="1" hangingPunct="1"/>
            <a:r>
              <a:rPr lang="pt-BR" altLang="en-US" sz="1050" dirty="0">
                <a:solidFill>
                  <a:srgbClr val="FF0000"/>
                </a:solidFill>
              </a:rPr>
              <a:t>Lei dos Nodos (derivada da Lei de Ohm) – A soma das correntes que entram e saem de um </a:t>
            </a:r>
            <a:r>
              <a:rPr lang="pt-BR" altLang="en-US" sz="1050" b="1" i="1" dirty="0">
                <a:solidFill>
                  <a:srgbClr val="FF0000"/>
                </a:solidFill>
              </a:rPr>
              <a:t>nodo</a:t>
            </a:r>
            <a:r>
              <a:rPr lang="pt-BR" altLang="en-US" sz="1050" dirty="0">
                <a:solidFill>
                  <a:srgbClr val="FF0000"/>
                </a:solidFill>
              </a:rPr>
              <a:t> de um circuito é 0</a:t>
            </a:r>
          </a:p>
          <a:p>
            <a:pPr lvl="1" eaLnBrk="1" hangingPunct="1"/>
            <a:r>
              <a:rPr lang="pt-BR" altLang="en-US" sz="1050" dirty="0">
                <a:solidFill>
                  <a:srgbClr val="FF0000"/>
                </a:solidFill>
              </a:rPr>
              <a:t>Note-se: A Lei de Ohm deriva de um conjunto de equações muito mais gerais do Eletromagnetismo, as chamadas Equações de Maxwell, equações diferenciais que relacionam campos elétricos e magnéticos na Natureza, sua propagação e mensuração, seja em materiais, seja no vácuo Nelas, tem-se: E </a:t>
            </a:r>
            <a:r>
              <a:rPr lang="pt-BR" altLang="en-US" sz="1050" dirty="0" err="1">
                <a:solidFill>
                  <a:srgbClr val="FF0000"/>
                </a:solidFill>
              </a:rPr>
              <a:t>e</a:t>
            </a:r>
            <a:r>
              <a:rPr lang="pt-BR" altLang="en-US" sz="1050" dirty="0">
                <a:solidFill>
                  <a:srgbClr val="FF0000"/>
                </a:solidFill>
              </a:rPr>
              <a:t> B – os campos elétrico e magnético, respectivamente; </a:t>
            </a:r>
            <a:r>
              <a:rPr lang="pt-BR" altLang="en-US" sz="1050" dirty="0">
                <a:solidFill>
                  <a:srgbClr val="FF0000"/>
                </a:solidFill>
                <a:latin typeface="Symbol" panose="05050102010706020507" pitchFamily="18" charset="2"/>
              </a:rPr>
              <a:t>r</a:t>
            </a:r>
            <a:r>
              <a:rPr lang="pt-BR" altLang="en-US" sz="1050" dirty="0">
                <a:solidFill>
                  <a:srgbClr val="FF0000"/>
                </a:solidFill>
              </a:rPr>
              <a:t> e j – a função de carga e a corrente elétrica, respectivamente; </a:t>
            </a:r>
            <a:r>
              <a:rPr lang="pt-BR" altLang="en-US" sz="1050" dirty="0">
                <a:solidFill>
                  <a:srgbClr val="FF0000"/>
                </a:solidFill>
                <a:latin typeface="Symbol" panose="05050102010706020507" pitchFamily="18" charset="2"/>
              </a:rPr>
              <a:t>e</a:t>
            </a:r>
            <a:r>
              <a:rPr lang="pt-BR" altLang="en-US" sz="600" dirty="0">
                <a:solidFill>
                  <a:srgbClr val="FF0000"/>
                </a:solidFill>
                <a:latin typeface="Symbol" panose="05050102010706020507" pitchFamily="18" charset="2"/>
              </a:rPr>
              <a:t>0</a:t>
            </a:r>
            <a:r>
              <a:rPr lang="pt-BR" altLang="en-US" sz="1050" dirty="0">
                <a:solidFill>
                  <a:srgbClr val="FF0000"/>
                </a:solidFill>
              </a:rPr>
              <a:t> e </a:t>
            </a:r>
            <a:r>
              <a:rPr lang="pt-BR" altLang="en-US" sz="1050" dirty="0">
                <a:solidFill>
                  <a:srgbClr val="FF0000"/>
                </a:solidFill>
                <a:latin typeface="Symbol" panose="05050102010706020507" pitchFamily="18" charset="2"/>
              </a:rPr>
              <a:t>m</a:t>
            </a:r>
            <a:r>
              <a:rPr lang="pt-BR" altLang="en-US" sz="600" dirty="0">
                <a:solidFill>
                  <a:srgbClr val="FF0000"/>
                </a:solidFill>
              </a:rPr>
              <a:t>0</a:t>
            </a:r>
            <a:r>
              <a:rPr lang="pt-BR" altLang="en-US" sz="1050" dirty="0">
                <a:solidFill>
                  <a:srgbClr val="FF0000"/>
                </a:solidFill>
              </a:rPr>
              <a:t> – as constantes de permitividade e permeabilidade do vácuo, respectivamente; </a:t>
            </a:r>
            <a:r>
              <a:rPr lang="pt-BR" altLang="en-US" sz="1050" b="1" i="1" dirty="0">
                <a:solidFill>
                  <a:srgbClr val="FF0000"/>
                </a:solidFill>
                <a:latin typeface="Courier New" panose="02070309020205020404" pitchFamily="49" charset="0"/>
                <a:cs typeface="Courier New" panose="02070309020205020404" pitchFamily="49" charset="0"/>
              </a:rPr>
              <a:t>c</a:t>
            </a:r>
            <a:r>
              <a:rPr lang="pt-BR" altLang="en-US" sz="1050" dirty="0">
                <a:solidFill>
                  <a:srgbClr val="FF0000"/>
                </a:solidFill>
              </a:rPr>
              <a:t> é a velocidade da luz no vácuo. Vejam mais detalhes em </a:t>
            </a:r>
            <a:r>
              <a:rPr lang="pt-BR" altLang="en-US" sz="1050" dirty="0">
                <a:solidFill>
                  <a:srgbClr val="FF0000"/>
                </a:solidFill>
                <a:hlinkClick r:id="rId4"/>
              </a:rPr>
              <a:t>https://www.cantorsparadise.com/maxwells-equations-7484212839b1</a:t>
            </a:r>
            <a:r>
              <a:rPr lang="pt-BR" altLang="en-US" sz="1050" dirty="0">
                <a:solidFill>
                  <a:srgbClr val="FF0000"/>
                </a:solidFill>
              </a:rPr>
              <a:t> </a:t>
            </a:r>
          </a:p>
        </p:txBody>
      </p:sp>
      <p:grpSp>
        <p:nvGrpSpPr>
          <p:cNvPr id="2" name="Agrupar 1">
            <a:extLst>
              <a:ext uri="{FF2B5EF4-FFF2-40B4-BE49-F238E27FC236}">
                <a16:creationId xmlns:a16="http://schemas.microsoft.com/office/drawing/2014/main" id="{4C096A4A-9AE3-40AE-B89D-E99DC9EC5240}"/>
              </a:ext>
            </a:extLst>
          </p:cNvPr>
          <p:cNvGrpSpPr/>
          <p:nvPr/>
        </p:nvGrpSpPr>
        <p:grpSpPr>
          <a:xfrm>
            <a:off x="7391400" y="76200"/>
            <a:ext cx="1676400" cy="1709627"/>
            <a:chOff x="7248526" y="152400"/>
            <a:chExt cx="1676400" cy="1709627"/>
          </a:xfrm>
        </p:grpSpPr>
        <p:pic>
          <p:nvPicPr>
            <p:cNvPr id="1026" name="Picture 2">
              <a:hlinkClick r:id="rId5"/>
              <a:extLst>
                <a:ext uri="{FF2B5EF4-FFF2-40B4-BE49-F238E27FC236}">
                  <a16:creationId xmlns:a16="http://schemas.microsoft.com/office/drawing/2014/main" id="{F141F3E3-8446-4430-A1C0-AD9BABBD7CA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8781"/>
            <a:stretch/>
          </p:blipFill>
          <p:spPr bwMode="auto">
            <a:xfrm>
              <a:off x="7248526" y="152400"/>
              <a:ext cx="1676400" cy="170962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5" name="Rectangle 3">
              <a:extLst>
                <a:ext uri="{FF2B5EF4-FFF2-40B4-BE49-F238E27FC236}">
                  <a16:creationId xmlns:a16="http://schemas.microsoft.com/office/drawing/2014/main" id="{BDD661B3-1B61-4E52-84B0-2DDF25C177BB}"/>
                </a:ext>
              </a:extLst>
            </p:cNvPr>
            <p:cNvSpPr txBox="1">
              <a:spLocks noChangeArrowheads="1"/>
            </p:cNvSpPr>
            <p:nvPr/>
          </p:nvSpPr>
          <p:spPr bwMode="auto">
            <a:xfrm>
              <a:off x="7400926" y="152400"/>
              <a:ext cx="1371600" cy="28292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indent="0" algn="ctr" eaLnBrk="1" hangingPunct="1">
                <a:buNone/>
              </a:pPr>
              <a:r>
                <a:rPr lang="pt-BR" altLang="en-US" sz="900" dirty="0">
                  <a:solidFill>
                    <a:srgbClr val="FF0000"/>
                  </a:solidFill>
                </a:rPr>
                <a:t>Equações de Maxwell</a:t>
              </a:r>
              <a:endParaRPr lang="pt-BR" altLang="en-US" sz="800" dirty="0">
                <a:solidFill>
                  <a:srgbClr val="FF0000"/>
                </a:solidFil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a:extLst>
              <a:ext uri="{FF2B5EF4-FFF2-40B4-BE49-F238E27FC236}">
                <a16:creationId xmlns:a16="http://schemas.microsoft.com/office/drawing/2014/main" id="{94C7453B-679A-4B6C-92ED-55D4EAEFED8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16809D60-18E8-4F99-8E8B-A3A658B487FC}" type="slidenum">
              <a:rPr lang="en-US" altLang="en-US" sz="1400" smtClean="0">
                <a:latin typeface="Times New Roman" panose="02020603050405020304" pitchFamily="18" charset="0"/>
              </a:rPr>
              <a:pPr>
                <a:spcBef>
                  <a:spcPct val="0"/>
                </a:spcBef>
                <a:buFontTx/>
                <a:buNone/>
              </a:pPr>
              <a:t>30</a:t>
            </a:fld>
            <a:endParaRPr lang="en-US" altLang="en-US" sz="1400">
              <a:latin typeface="Times New Roman" panose="02020603050405020304" pitchFamily="18" charset="0"/>
            </a:endParaRPr>
          </a:p>
        </p:txBody>
      </p:sp>
      <p:sp>
        <p:nvSpPr>
          <p:cNvPr id="62467" name="Rectangle 2">
            <a:extLst>
              <a:ext uri="{FF2B5EF4-FFF2-40B4-BE49-F238E27FC236}">
                <a16:creationId xmlns:a16="http://schemas.microsoft.com/office/drawing/2014/main" id="{B2609E52-6302-4335-94F1-716372121D39}"/>
              </a:ext>
            </a:extLst>
          </p:cNvPr>
          <p:cNvSpPr>
            <a:spLocks noGrp="1" noChangeArrowheads="1"/>
          </p:cNvSpPr>
          <p:nvPr>
            <p:ph type="title"/>
          </p:nvPr>
        </p:nvSpPr>
        <p:spPr/>
        <p:txBody>
          <a:bodyPr/>
          <a:lstStyle/>
          <a:p>
            <a:pPr eaLnBrk="1" hangingPunct="1"/>
            <a:r>
              <a:rPr lang="pt-BR" altLang="en-US"/>
              <a:t>Combinando Muxes </a:t>
            </a:r>
            <a:r>
              <a:rPr lang="pt-BR" altLang="en-US">
                <a:sym typeface="Wingdings" panose="05000000000000000000" pitchFamily="2" charset="2"/>
              </a:rPr>
              <a:t></a:t>
            </a:r>
            <a:r>
              <a:rPr lang="pt-BR" altLang="en-US"/>
              <a:t> Saídas de N bits</a:t>
            </a:r>
          </a:p>
        </p:txBody>
      </p:sp>
      <p:sp>
        <p:nvSpPr>
          <p:cNvPr id="62468" name="Rectangle 3">
            <a:extLst>
              <a:ext uri="{FF2B5EF4-FFF2-40B4-BE49-F238E27FC236}">
                <a16:creationId xmlns:a16="http://schemas.microsoft.com/office/drawing/2014/main" id="{8C1A3150-0705-416F-BAFF-AF72606C46E2}"/>
              </a:ext>
            </a:extLst>
          </p:cNvPr>
          <p:cNvSpPr>
            <a:spLocks noGrp="1" noChangeArrowheads="1"/>
          </p:cNvSpPr>
          <p:nvPr>
            <p:ph type="body" idx="1"/>
          </p:nvPr>
        </p:nvSpPr>
        <p:spPr>
          <a:xfrm>
            <a:off x="38100" y="4676775"/>
            <a:ext cx="9067800" cy="1177925"/>
          </a:xfrm>
        </p:spPr>
        <p:txBody>
          <a:bodyPr/>
          <a:lstStyle/>
          <a:p>
            <a:pPr eaLnBrk="1" hangingPunct="1"/>
            <a:r>
              <a:rPr lang="pt-BR" altLang="en-US" dirty="0" err="1"/>
              <a:t>Ex</a:t>
            </a:r>
            <a:r>
              <a:rPr lang="pt-BR" altLang="en-US" dirty="0"/>
              <a:t>: Duas entradas de 4 bits, A (</a:t>
            </a:r>
            <a:r>
              <a:rPr lang="pt-BR" altLang="en-US" sz="1800" b="1" dirty="0">
                <a:latin typeface="Courier New" panose="02070309020205020404" pitchFamily="49" charset="0"/>
                <a:cs typeface="Courier New" panose="02070309020205020404" pitchFamily="49" charset="0"/>
              </a:rPr>
              <a:t>a3 a2 a1 a0</a:t>
            </a:r>
            <a:r>
              <a:rPr lang="pt-BR" altLang="en-US" dirty="0"/>
              <a:t>), e B (</a:t>
            </a:r>
            <a:r>
              <a:rPr lang="pt-BR" altLang="en-US" sz="1800" b="1" dirty="0">
                <a:latin typeface="Courier New" panose="02070309020205020404" pitchFamily="49" charset="0"/>
                <a:cs typeface="Courier New" panose="02070309020205020404" pitchFamily="49" charset="0"/>
              </a:rPr>
              <a:t>b3 b2 b1 b0</a:t>
            </a:r>
            <a:r>
              <a:rPr lang="pt-BR" altLang="en-US" dirty="0"/>
              <a:t>)</a:t>
            </a:r>
          </a:p>
          <a:p>
            <a:pPr lvl="1" eaLnBrk="1" hangingPunct="1"/>
            <a:r>
              <a:rPr lang="pt-BR" altLang="en-US" dirty="0"/>
              <a:t>Um </a:t>
            </a:r>
            <a:r>
              <a:rPr lang="pt-BR" altLang="en-US" dirty="0" err="1"/>
              <a:t>mux</a:t>
            </a:r>
            <a:r>
              <a:rPr lang="pt-BR" altLang="en-US" dirty="0"/>
              <a:t> 2:1 de 4 bits (são só 4 </a:t>
            </a:r>
            <a:r>
              <a:rPr lang="pt-BR" altLang="en-US" dirty="0" err="1"/>
              <a:t>muxes</a:t>
            </a:r>
            <a:r>
              <a:rPr lang="pt-BR" altLang="en-US" dirty="0"/>
              <a:t> 2:1 que compartilham a entrada de seleção) pode selecionar entre A ou B para colocar na saída</a:t>
            </a:r>
          </a:p>
        </p:txBody>
      </p:sp>
      <p:sp>
        <p:nvSpPr>
          <p:cNvPr id="62469" name="Oval 5">
            <a:extLst>
              <a:ext uri="{FF2B5EF4-FFF2-40B4-BE49-F238E27FC236}">
                <a16:creationId xmlns:a16="http://schemas.microsoft.com/office/drawing/2014/main" id="{3C734A1A-37D0-4117-A277-5FE6AE3B6E49}"/>
              </a:ext>
            </a:extLst>
          </p:cNvPr>
          <p:cNvSpPr>
            <a:spLocks noChangeArrowheads="1"/>
          </p:cNvSpPr>
          <p:nvPr/>
        </p:nvSpPr>
        <p:spPr bwMode="auto">
          <a:xfrm>
            <a:off x="1824038" y="2749550"/>
            <a:ext cx="76200" cy="9366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62470" name="Oval 6">
            <a:extLst>
              <a:ext uri="{FF2B5EF4-FFF2-40B4-BE49-F238E27FC236}">
                <a16:creationId xmlns:a16="http://schemas.microsoft.com/office/drawing/2014/main" id="{ED3A133F-D27F-494F-A853-D66DC36BBED5}"/>
              </a:ext>
            </a:extLst>
          </p:cNvPr>
          <p:cNvSpPr>
            <a:spLocks noChangeArrowheads="1"/>
          </p:cNvSpPr>
          <p:nvPr/>
        </p:nvSpPr>
        <p:spPr bwMode="auto">
          <a:xfrm>
            <a:off x="1824038" y="3492500"/>
            <a:ext cx="76200" cy="873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62471" name="Oval 7">
            <a:extLst>
              <a:ext uri="{FF2B5EF4-FFF2-40B4-BE49-F238E27FC236}">
                <a16:creationId xmlns:a16="http://schemas.microsoft.com/office/drawing/2014/main" id="{3DD07F15-67CD-4930-87F7-083E2A265255}"/>
              </a:ext>
            </a:extLst>
          </p:cNvPr>
          <p:cNvSpPr>
            <a:spLocks noChangeArrowheads="1"/>
          </p:cNvSpPr>
          <p:nvPr/>
        </p:nvSpPr>
        <p:spPr bwMode="auto">
          <a:xfrm>
            <a:off x="1824038" y="4235450"/>
            <a:ext cx="76200" cy="873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62472" name="Line 8">
            <a:extLst>
              <a:ext uri="{FF2B5EF4-FFF2-40B4-BE49-F238E27FC236}">
                <a16:creationId xmlns:a16="http://schemas.microsoft.com/office/drawing/2014/main" id="{983EB042-8449-4712-8474-559331D4A04C}"/>
              </a:ext>
            </a:extLst>
          </p:cNvPr>
          <p:cNvSpPr>
            <a:spLocks noChangeShapeType="1"/>
          </p:cNvSpPr>
          <p:nvPr/>
        </p:nvSpPr>
        <p:spPr bwMode="auto">
          <a:xfrm>
            <a:off x="6124575" y="2443163"/>
            <a:ext cx="1588" cy="609600"/>
          </a:xfrm>
          <a:prstGeom prst="line">
            <a:avLst/>
          </a:prstGeom>
          <a:noFill/>
          <a:ln w="20638">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2473" name="Freeform 9">
            <a:extLst>
              <a:ext uri="{FF2B5EF4-FFF2-40B4-BE49-F238E27FC236}">
                <a16:creationId xmlns:a16="http://schemas.microsoft.com/office/drawing/2014/main" id="{E1E86BC0-3481-4DF0-97C1-9254E5C2FCDE}"/>
              </a:ext>
            </a:extLst>
          </p:cNvPr>
          <p:cNvSpPr>
            <a:spLocks/>
          </p:cNvSpPr>
          <p:nvPr/>
        </p:nvSpPr>
        <p:spPr bwMode="auto">
          <a:xfrm>
            <a:off x="6083300" y="2982913"/>
            <a:ext cx="84138" cy="187325"/>
          </a:xfrm>
          <a:custGeom>
            <a:avLst/>
            <a:gdLst>
              <a:gd name="T0" fmla="*/ 2147483646 w 50"/>
              <a:gd name="T1" fmla="*/ 2147483646 h 100"/>
              <a:gd name="T2" fmla="*/ 2147483646 w 50"/>
              <a:gd name="T3" fmla="*/ 0 h 100"/>
              <a:gd name="T4" fmla="*/ 0 w 50"/>
              <a:gd name="T5" fmla="*/ 0 h 100"/>
              <a:gd name="T6" fmla="*/ 2147483646 w 50"/>
              <a:gd name="T7" fmla="*/ 2147483646 h 100"/>
              <a:gd name="T8" fmla="*/ 0 60000 65536"/>
              <a:gd name="T9" fmla="*/ 0 60000 65536"/>
              <a:gd name="T10" fmla="*/ 0 60000 65536"/>
              <a:gd name="T11" fmla="*/ 0 60000 65536"/>
              <a:gd name="T12" fmla="*/ 0 w 50"/>
              <a:gd name="T13" fmla="*/ 0 h 100"/>
              <a:gd name="T14" fmla="*/ 50 w 50"/>
              <a:gd name="T15" fmla="*/ 100 h 100"/>
            </a:gdLst>
            <a:ahLst/>
            <a:cxnLst>
              <a:cxn ang="T8">
                <a:pos x="T0" y="T1"/>
              </a:cxn>
              <a:cxn ang="T9">
                <a:pos x="T2" y="T3"/>
              </a:cxn>
              <a:cxn ang="T10">
                <a:pos x="T4" y="T5"/>
              </a:cxn>
              <a:cxn ang="T11">
                <a:pos x="T6" y="T7"/>
              </a:cxn>
            </a:cxnLst>
            <a:rect l="T12" t="T13" r="T14" b="T15"/>
            <a:pathLst>
              <a:path w="50" h="100">
                <a:moveTo>
                  <a:pt x="25" y="100"/>
                </a:moveTo>
                <a:lnTo>
                  <a:pt x="50" y="0"/>
                </a:lnTo>
                <a:lnTo>
                  <a:pt x="0" y="0"/>
                </a:lnTo>
                <a:lnTo>
                  <a:pt x="25" y="100"/>
                </a:lnTo>
                <a:close/>
              </a:path>
            </a:pathLst>
          </a:custGeom>
          <a:solidFill>
            <a:srgbClr val="0078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474" name="Rectangle 10">
            <a:extLst>
              <a:ext uri="{FF2B5EF4-FFF2-40B4-BE49-F238E27FC236}">
                <a16:creationId xmlns:a16="http://schemas.microsoft.com/office/drawing/2014/main" id="{0C229023-D157-4644-B082-A9A05090D7BD}"/>
              </a:ext>
            </a:extLst>
          </p:cNvPr>
          <p:cNvSpPr>
            <a:spLocks noChangeArrowheads="1"/>
          </p:cNvSpPr>
          <p:nvPr/>
        </p:nvSpPr>
        <p:spPr bwMode="auto">
          <a:xfrm>
            <a:off x="2689225" y="1458913"/>
            <a:ext cx="1270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i0</a:t>
            </a:r>
            <a:endParaRPr lang="en-US" altLang="en-US">
              <a:latin typeface="Times New Roman" panose="02020603050405020304" pitchFamily="18" charset="0"/>
            </a:endParaRPr>
          </a:p>
        </p:txBody>
      </p:sp>
      <p:sp>
        <p:nvSpPr>
          <p:cNvPr id="62475" name="Rectangle 11">
            <a:extLst>
              <a:ext uri="{FF2B5EF4-FFF2-40B4-BE49-F238E27FC236}">
                <a16:creationId xmlns:a16="http://schemas.microsoft.com/office/drawing/2014/main" id="{E6F7DF35-2DF0-47F8-BBBE-23F84684EB6A}"/>
              </a:ext>
            </a:extLst>
          </p:cNvPr>
          <p:cNvSpPr>
            <a:spLocks noChangeArrowheads="1"/>
          </p:cNvSpPr>
          <p:nvPr/>
        </p:nvSpPr>
        <p:spPr bwMode="auto">
          <a:xfrm>
            <a:off x="2889250" y="1752600"/>
            <a:ext cx="1746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s0</a:t>
            </a:r>
            <a:endParaRPr lang="en-US" altLang="en-US">
              <a:latin typeface="Times New Roman" panose="02020603050405020304" pitchFamily="18" charset="0"/>
            </a:endParaRPr>
          </a:p>
        </p:txBody>
      </p:sp>
      <p:sp>
        <p:nvSpPr>
          <p:cNvPr id="62476" name="Rectangle 12">
            <a:extLst>
              <a:ext uri="{FF2B5EF4-FFF2-40B4-BE49-F238E27FC236}">
                <a16:creationId xmlns:a16="http://schemas.microsoft.com/office/drawing/2014/main" id="{865B4544-33BC-4B0E-B766-EA42B958A0F7}"/>
              </a:ext>
            </a:extLst>
          </p:cNvPr>
          <p:cNvSpPr>
            <a:spLocks noChangeArrowheads="1"/>
          </p:cNvSpPr>
          <p:nvPr/>
        </p:nvSpPr>
        <p:spPr bwMode="auto">
          <a:xfrm>
            <a:off x="2689225" y="1655763"/>
            <a:ext cx="1270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i1</a:t>
            </a:r>
            <a:endParaRPr lang="en-US" altLang="en-US">
              <a:latin typeface="Times New Roman" panose="02020603050405020304" pitchFamily="18" charset="0"/>
            </a:endParaRPr>
          </a:p>
        </p:txBody>
      </p:sp>
      <p:sp>
        <p:nvSpPr>
          <p:cNvPr id="62477" name="Freeform 13">
            <a:extLst>
              <a:ext uri="{FF2B5EF4-FFF2-40B4-BE49-F238E27FC236}">
                <a16:creationId xmlns:a16="http://schemas.microsoft.com/office/drawing/2014/main" id="{19C60606-23F7-4C96-B37F-78BBAFC02B9E}"/>
              </a:ext>
            </a:extLst>
          </p:cNvPr>
          <p:cNvSpPr>
            <a:spLocks/>
          </p:cNvSpPr>
          <p:nvPr/>
        </p:nvSpPr>
        <p:spPr bwMode="auto">
          <a:xfrm>
            <a:off x="1865313" y="1970088"/>
            <a:ext cx="1103312" cy="2311400"/>
          </a:xfrm>
          <a:custGeom>
            <a:avLst/>
            <a:gdLst>
              <a:gd name="T0" fmla="*/ 2147483646 w 656"/>
              <a:gd name="T1" fmla="*/ 0 h 1235"/>
              <a:gd name="T2" fmla="*/ 2147483646 w 656"/>
              <a:gd name="T3" fmla="*/ 2147483646 h 1235"/>
              <a:gd name="T4" fmla="*/ 0 w 656"/>
              <a:gd name="T5" fmla="*/ 2147483646 h 1235"/>
              <a:gd name="T6" fmla="*/ 0 w 656"/>
              <a:gd name="T7" fmla="*/ 2147483646 h 1235"/>
              <a:gd name="T8" fmla="*/ 0 60000 65536"/>
              <a:gd name="T9" fmla="*/ 0 60000 65536"/>
              <a:gd name="T10" fmla="*/ 0 60000 65536"/>
              <a:gd name="T11" fmla="*/ 0 60000 65536"/>
              <a:gd name="T12" fmla="*/ 0 w 656"/>
              <a:gd name="T13" fmla="*/ 0 h 1235"/>
              <a:gd name="T14" fmla="*/ 656 w 656"/>
              <a:gd name="T15" fmla="*/ 1235 h 1235"/>
            </a:gdLst>
            <a:ahLst/>
            <a:cxnLst>
              <a:cxn ang="T8">
                <a:pos x="T0" y="T1"/>
              </a:cxn>
              <a:cxn ang="T9">
                <a:pos x="T2" y="T3"/>
              </a:cxn>
              <a:cxn ang="T10">
                <a:pos x="T4" y="T5"/>
              </a:cxn>
              <a:cxn ang="T11">
                <a:pos x="T6" y="T7"/>
              </a:cxn>
            </a:cxnLst>
            <a:rect l="T12" t="T13" r="T14" b="T15"/>
            <a:pathLst>
              <a:path w="656" h="1235">
                <a:moveTo>
                  <a:pt x="656" y="0"/>
                </a:moveTo>
                <a:lnTo>
                  <a:pt x="656" y="47"/>
                </a:lnTo>
                <a:lnTo>
                  <a:pt x="0" y="47"/>
                </a:lnTo>
                <a:lnTo>
                  <a:pt x="0" y="1235"/>
                </a:lnTo>
              </a:path>
            </a:pathLst>
          </a:custGeom>
          <a:noFill/>
          <a:ln w="206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2478" name="Freeform 14">
            <a:extLst>
              <a:ext uri="{FF2B5EF4-FFF2-40B4-BE49-F238E27FC236}">
                <a16:creationId xmlns:a16="http://schemas.microsoft.com/office/drawing/2014/main" id="{A7A21B33-3508-4338-B9A6-32AB2CF20D5E}"/>
              </a:ext>
            </a:extLst>
          </p:cNvPr>
          <p:cNvSpPr>
            <a:spLocks/>
          </p:cNvSpPr>
          <p:nvPr/>
        </p:nvSpPr>
        <p:spPr bwMode="auto">
          <a:xfrm>
            <a:off x="1865313" y="2708275"/>
            <a:ext cx="1103312" cy="87313"/>
          </a:xfrm>
          <a:custGeom>
            <a:avLst/>
            <a:gdLst>
              <a:gd name="T0" fmla="*/ 2147483646 w 656"/>
              <a:gd name="T1" fmla="*/ 0 h 47"/>
              <a:gd name="T2" fmla="*/ 2147483646 w 656"/>
              <a:gd name="T3" fmla="*/ 2147483646 h 47"/>
              <a:gd name="T4" fmla="*/ 0 w 656"/>
              <a:gd name="T5" fmla="*/ 2147483646 h 47"/>
              <a:gd name="T6" fmla="*/ 0 60000 65536"/>
              <a:gd name="T7" fmla="*/ 0 60000 65536"/>
              <a:gd name="T8" fmla="*/ 0 60000 65536"/>
              <a:gd name="T9" fmla="*/ 0 w 656"/>
              <a:gd name="T10" fmla="*/ 0 h 47"/>
              <a:gd name="T11" fmla="*/ 656 w 656"/>
              <a:gd name="T12" fmla="*/ 47 h 47"/>
            </a:gdLst>
            <a:ahLst/>
            <a:cxnLst>
              <a:cxn ang="T6">
                <a:pos x="T0" y="T1"/>
              </a:cxn>
              <a:cxn ang="T7">
                <a:pos x="T2" y="T3"/>
              </a:cxn>
              <a:cxn ang="T8">
                <a:pos x="T4" y="T5"/>
              </a:cxn>
            </a:cxnLst>
            <a:rect l="T9" t="T10" r="T11" b="T12"/>
            <a:pathLst>
              <a:path w="656" h="47">
                <a:moveTo>
                  <a:pt x="656" y="0"/>
                </a:moveTo>
                <a:lnTo>
                  <a:pt x="656" y="47"/>
                </a:lnTo>
                <a:lnTo>
                  <a:pt x="0" y="47"/>
                </a:lnTo>
              </a:path>
            </a:pathLst>
          </a:custGeom>
          <a:noFill/>
          <a:ln w="206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2479" name="Freeform 15">
            <a:extLst>
              <a:ext uri="{FF2B5EF4-FFF2-40B4-BE49-F238E27FC236}">
                <a16:creationId xmlns:a16="http://schemas.microsoft.com/office/drawing/2014/main" id="{7EBDB6AF-D1EB-4138-82E7-F07DDC838696}"/>
              </a:ext>
            </a:extLst>
          </p:cNvPr>
          <p:cNvSpPr>
            <a:spLocks/>
          </p:cNvSpPr>
          <p:nvPr/>
        </p:nvSpPr>
        <p:spPr bwMode="auto">
          <a:xfrm>
            <a:off x="1865313" y="3451225"/>
            <a:ext cx="1103312" cy="87313"/>
          </a:xfrm>
          <a:custGeom>
            <a:avLst/>
            <a:gdLst>
              <a:gd name="T0" fmla="*/ 2147483646 w 656"/>
              <a:gd name="T1" fmla="*/ 0 h 47"/>
              <a:gd name="T2" fmla="*/ 2147483646 w 656"/>
              <a:gd name="T3" fmla="*/ 2147483646 h 47"/>
              <a:gd name="T4" fmla="*/ 0 w 656"/>
              <a:gd name="T5" fmla="*/ 2147483646 h 47"/>
              <a:gd name="T6" fmla="*/ 0 60000 65536"/>
              <a:gd name="T7" fmla="*/ 0 60000 65536"/>
              <a:gd name="T8" fmla="*/ 0 60000 65536"/>
              <a:gd name="T9" fmla="*/ 0 w 656"/>
              <a:gd name="T10" fmla="*/ 0 h 47"/>
              <a:gd name="T11" fmla="*/ 656 w 656"/>
              <a:gd name="T12" fmla="*/ 47 h 47"/>
            </a:gdLst>
            <a:ahLst/>
            <a:cxnLst>
              <a:cxn ang="T6">
                <a:pos x="T0" y="T1"/>
              </a:cxn>
              <a:cxn ang="T7">
                <a:pos x="T2" y="T3"/>
              </a:cxn>
              <a:cxn ang="T8">
                <a:pos x="T4" y="T5"/>
              </a:cxn>
            </a:cxnLst>
            <a:rect l="T9" t="T10" r="T11" b="T12"/>
            <a:pathLst>
              <a:path w="656" h="47">
                <a:moveTo>
                  <a:pt x="656" y="0"/>
                </a:moveTo>
                <a:lnTo>
                  <a:pt x="656" y="47"/>
                </a:lnTo>
                <a:lnTo>
                  <a:pt x="0" y="47"/>
                </a:lnTo>
              </a:path>
            </a:pathLst>
          </a:custGeom>
          <a:noFill/>
          <a:ln w="206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2480" name="Rectangle 16">
            <a:extLst>
              <a:ext uri="{FF2B5EF4-FFF2-40B4-BE49-F238E27FC236}">
                <a16:creationId xmlns:a16="http://schemas.microsoft.com/office/drawing/2014/main" id="{7D29BC06-455A-46F6-8CA8-C8ABE56FAAAB}"/>
              </a:ext>
            </a:extLst>
          </p:cNvPr>
          <p:cNvSpPr>
            <a:spLocks noChangeArrowheads="1"/>
          </p:cNvSpPr>
          <p:nvPr/>
        </p:nvSpPr>
        <p:spPr bwMode="auto">
          <a:xfrm>
            <a:off x="2994025" y="1373188"/>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2</a:t>
            </a:r>
            <a:endParaRPr lang="en-US" altLang="en-US">
              <a:latin typeface="Times New Roman" panose="02020603050405020304" pitchFamily="18" charset="0"/>
            </a:endParaRPr>
          </a:p>
        </p:txBody>
      </p:sp>
      <p:sp>
        <p:nvSpPr>
          <p:cNvPr id="62481" name="Rectangle 17">
            <a:extLst>
              <a:ext uri="{FF2B5EF4-FFF2-40B4-BE49-F238E27FC236}">
                <a16:creationId xmlns:a16="http://schemas.microsoft.com/office/drawing/2014/main" id="{C71522E4-8FA6-4D27-9CA2-28CE19905622}"/>
              </a:ext>
            </a:extLst>
          </p:cNvPr>
          <p:cNvSpPr>
            <a:spLocks noChangeArrowheads="1"/>
          </p:cNvSpPr>
          <p:nvPr/>
        </p:nvSpPr>
        <p:spPr bwMode="auto">
          <a:xfrm>
            <a:off x="3081338" y="1354138"/>
            <a:ext cx="412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Symbol" panose="05050102010706020507" pitchFamily="18" charset="2"/>
              </a:rPr>
              <a:t>×</a:t>
            </a:r>
            <a:endParaRPr lang="en-US" altLang="en-US">
              <a:latin typeface="Times New Roman" panose="02020603050405020304" pitchFamily="18" charset="0"/>
            </a:endParaRPr>
          </a:p>
        </p:txBody>
      </p:sp>
      <p:sp>
        <p:nvSpPr>
          <p:cNvPr id="62482" name="Rectangle 18">
            <a:extLst>
              <a:ext uri="{FF2B5EF4-FFF2-40B4-BE49-F238E27FC236}">
                <a16:creationId xmlns:a16="http://schemas.microsoft.com/office/drawing/2014/main" id="{AE8C0B4F-404D-4C0B-9D71-A6B8C86926CA}"/>
              </a:ext>
            </a:extLst>
          </p:cNvPr>
          <p:cNvSpPr>
            <a:spLocks noChangeArrowheads="1"/>
          </p:cNvSpPr>
          <p:nvPr/>
        </p:nvSpPr>
        <p:spPr bwMode="auto">
          <a:xfrm>
            <a:off x="3171825" y="1373188"/>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62483" name="Rectangle 19">
            <a:extLst>
              <a:ext uri="{FF2B5EF4-FFF2-40B4-BE49-F238E27FC236}">
                <a16:creationId xmlns:a16="http://schemas.microsoft.com/office/drawing/2014/main" id="{82359986-C1FC-4017-8575-65C90A9ED14A}"/>
              </a:ext>
            </a:extLst>
          </p:cNvPr>
          <p:cNvSpPr>
            <a:spLocks noChangeArrowheads="1"/>
          </p:cNvSpPr>
          <p:nvPr/>
        </p:nvSpPr>
        <p:spPr bwMode="auto">
          <a:xfrm>
            <a:off x="3140075" y="1563688"/>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d</a:t>
            </a:r>
            <a:endParaRPr lang="en-US" altLang="en-US">
              <a:latin typeface="Times New Roman" panose="02020603050405020304" pitchFamily="18" charset="0"/>
            </a:endParaRPr>
          </a:p>
        </p:txBody>
      </p:sp>
      <p:sp>
        <p:nvSpPr>
          <p:cNvPr id="62484" name="Rectangle 20">
            <a:extLst>
              <a:ext uri="{FF2B5EF4-FFF2-40B4-BE49-F238E27FC236}">
                <a16:creationId xmlns:a16="http://schemas.microsoft.com/office/drawing/2014/main" id="{69084E72-B27E-4B15-999D-A1FA529CAF67}"/>
              </a:ext>
            </a:extLst>
          </p:cNvPr>
          <p:cNvSpPr>
            <a:spLocks noChangeArrowheads="1"/>
          </p:cNvSpPr>
          <p:nvPr/>
        </p:nvSpPr>
        <p:spPr bwMode="auto">
          <a:xfrm>
            <a:off x="2689225" y="2200275"/>
            <a:ext cx="1270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i0</a:t>
            </a:r>
            <a:endParaRPr lang="en-US" altLang="en-US">
              <a:latin typeface="Times New Roman" panose="02020603050405020304" pitchFamily="18" charset="0"/>
            </a:endParaRPr>
          </a:p>
        </p:txBody>
      </p:sp>
      <p:sp>
        <p:nvSpPr>
          <p:cNvPr id="62485" name="Rectangle 21">
            <a:extLst>
              <a:ext uri="{FF2B5EF4-FFF2-40B4-BE49-F238E27FC236}">
                <a16:creationId xmlns:a16="http://schemas.microsoft.com/office/drawing/2014/main" id="{B1BD9EFB-F327-46A6-AE56-34680EFAEEA0}"/>
              </a:ext>
            </a:extLst>
          </p:cNvPr>
          <p:cNvSpPr>
            <a:spLocks noChangeArrowheads="1"/>
          </p:cNvSpPr>
          <p:nvPr/>
        </p:nvSpPr>
        <p:spPr bwMode="auto">
          <a:xfrm>
            <a:off x="2889250" y="2493963"/>
            <a:ext cx="17462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s0</a:t>
            </a:r>
            <a:endParaRPr lang="en-US" altLang="en-US">
              <a:latin typeface="Times New Roman" panose="02020603050405020304" pitchFamily="18" charset="0"/>
            </a:endParaRPr>
          </a:p>
        </p:txBody>
      </p:sp>
      <p:sp>
        <p:nvSpPr>
          <p:cNvPr id="62486" name="Rectangle 22">
            <a:extLst>
              <a:ext uri="{FF2B5EF4-FFF2-40B4-BE49-F238E27FC236}">
                <a16:creationId xmlns:a16="http://schemas.microsoft.com/office/drawing/2014/main" id="{31C9C3E4-7B21-4ED0-A5A4-43A6BCB964E9}"/>
              </a:ext>
            </a:extLst>
          </p:cNvPr>
          <p:cNvSpPr>
            <a:spLocks noChangeArrowheads="1"/>
          </p:cNvSpPr>
          <p:nvPr/>
        </p:nvSpPr>
        <p:spPr bwMode="auto">
          <a:xfrm>
            <a:off x="2689225" y="2397125"/>
            <a:ext cx="1270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i1</a:t>
            </a:r>
            <a:endParaRPr lang="en-US" altLang="en-US">
              <a:latin typeface="Times New Roman" panose="02020603050405020304" pitchFamily="18" charset="0"/>
            </a:endParaRPr>
          </a:p>
        </p:txBody>
      </p:sp>
      <p:sp>
        <p:nvSpPr>
          <p:cNvPr id="62487" name="Rectangle 23">
            <a:extLst>
              <a:ext uri="{FF2B5EF4-FFF2-40B4-BE49-F238E27FC236}">
                <a16:creationId xmlns:a16="http://schemas.microsoft.com/office/drawing/2014/main" id="{EF8DD3AD-AF50-494B-BC87-98FDDE7B0173}"/>
              </a:ext>
            </a:extLst>
          </p:cNvPr>
          <p:cNvSpPr>
            <a:spLocks noChangeArrowheads="1"/>
          </p:cNvSpPr>
          <p:nvPr/>
        </p:nvSpPr>
        <p:spPr bwMode="auto">
          <a:xfrm>
            <a:off x="2994025" y="2114550"/>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2</a:t>
            </a:r>
            <a:endParaRPr lang="en-US" altLang="en-US">
              <a:latin typeface="Times New Roman" panose="02020603050405020304" pitchFamily="18" charset="0"/>
            </a:endParaRPr>
          </a:p>
        </p:txBody>
      </p:sp>
      <p:sp>
        <p:nvSpPr>
          <p:cNvPr id="62488" name="Rectangle 24">
            <a:extLst>
              <a:ext uri="{FF2B5EF4-FFF2-40B4-BE49-F238E27FC236}">
                <a16:creationId xmlns:a16="http://schemas.microsoft.com/office/drawing/2014/main" id="{893F9E73-6C99-42A3-BD59-540556889400}"/>
              </a:ext>
            </a:extLst>
          </p:cNvPr>
          <p:cNvSpPr>
            <a:spLocks noChangeArrowheads="1"/>
          </p:cNvSpPr>
          <p:nvPr/>
        </p:nvSpPr>
        <p:spPr bwMode="auto">
          <a:xfrm>
            <a:off x="3081338" y="2095500"/>
            <a:ext cx="412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Symbol" panose="05050102010706020507" pitchFamily="18" charset="2"/>
              </a:rPr>
              <a:t>×</a:t>
            </a:r>
            <a:endParaRPr lang="en-US" altLang="en-US">
              <a:latin typeface="Times New Roman" panose="02020603050405020304" pitchFamily="18" charset="0"/>
            </a:endParaRPr>
          </a:p>
        </p:txBody>
      </p:sp>
      <p:sp>
        <p:nvSpPr>
          <p:cNvPr id="62489" name="Rectangle 25">
            <a:extLst>
              <a:ext uri="{FF2B5EF4-FFF2-40B4-BE49-F238E27FC236}">
                <a16:creationId xmlns:a16="http://schemas.microsoft.com/office/drawing/2014/main" id="{5D5D2442-DDC7-460C-8BC9-9558DBFA8B8D}"/>
              </a:ext>
            </a:extLst>
          </p:cNvPr>
          <p:cNvSpPr>
            <a:spLocks noChangeArrowheads="1"/>
          </p:cNvSpPr>
          <p:nvPr/>
        </p:nvSpPr>
        <p:spPr bwMode="auto">
          <a:xfrm>
            <a:off x="3171825" y="2114550"/>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62490" name="Rectangle 26">
            <a:extLst>
              <a:ext uri="{FF2B5EF4-FFF2-40B4-BE49-F238E27FC236}">
                <a16:creationId xmlns:a16="http://schemas.microsoft.com/office/drawing/2014/main" id="{B3CDA0AF-43AE-4496-BD1E-DA3E7666CDC3}"/>
              </a:ext>
            </a:extLst>
          </p:cNvPr>
          <p:cNvSpPr>
            <a:spLocks noChangeArrowheads="1"/>
          </p:cNvSpPr>
          <p:nvPr/>
        </p:nvSpPr>
        <p:spPr bwMode="auto">
          <a:xfrm>
            <a:off x="3140075" y="2305050"/>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d</a:t>
            </a:r>
            <a:endParaRPr lang="en-US" altLang="en-US">
              <a:latin typeface="Times New Roman" panose="02020603050405020304" pitchFamily="18" charset="0"/>
            </a:endParaRPr>
          </a:p>
        </p:txBody>
      </p:sp>
      <p:sp>
        <p:nvSpPr>
          <p:cNvPr id="62491" name="Rectangle 27">
            <a:extLst>
              <a:ext uri="{FF2B5EF4-FFF2-40B4-BE49-F238E27FC236}">
                <a16:creationId xmlns:a16="http://schemas.microsoft.com/office/drawing/2014/main" id="{6D57797B-0B2A-4C8E-B20E-35154D2FE7DA}"/>
              </a:ext>
            </a:extLst>
          </p:cNvPr>
          <p:cNvSpPr>
            <a:spLocks noChangeArrowheads="1"/>
          </p:cNvSpPr>
          <p:nvPr/>
        </p:nvSpPr>
        <p:spPr bwMode="auto">
          <a:xfrm>
            <a:off x="2689225" y="2941638"/>
            <a:ext cx="1270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i0</a:t>
            </a:r>
            <a:endParaRPr lang="en-US" altLang="en-US">
              <a:latin typeface="Times New Roman" panose="02020603050405020304" pitchFamily="18" charset="0"/>
            </a:endParaRPr>
          </a:p>
        </p:txBody>
      </p:sp>
      <p:sp>
        <p:nvSpPr>
          <p:cNvPr id="62492" name="Rectangle 28">
            <a:extLst>
              <a:ext uri="{FF2B5EF4-FFF2-40B4-BE49-F238E27FC236}">
                <a16:creationId xmlns:a16="http://schemas.microsoft.com/office/drawing/2014/main" id="{F1A45D31-FD1C-4B7D-B396-1FB83D4DA6CC}"/>
              </a:ext>
            </a:extLst>
          </p:cNvPr>
          <p:cNvSpPr>
            <a:spLocks noChangeArrowheads="1"/>
          </p:cNvSpPr>
          <p:nvPr/>
        </p:nvSpPr>
        <p:spPr bwMode="auto">
          <a:xfrm>
            <a:off x="2889250" y="3235325"/>
            <a:ext cx="1746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s0</a:t>
            </a:r>
            <a:endParaRPr lang="en-US" altLang="en-US">
              <a:latin typeface="Times New Roman" panose="02020603050405020304" pitchFamily="18" charset="0"/>
            </a:endParaRPr>
          </a:p>
        </p:txBody>
      </p:sp>
      <p:sp>
        <p:nvSpPr>
          <p:cNvPr id="62493" name="Rectangle 29">
            <a:extLst>
              <a:ext uri="{FF2B5EF4-FFF2-40B4-BE49-F238E27FC236}">
                <a16:creationId xmlns:a16="http://schemas.microsoft.com/office/drawing/2014/main" id="{5DA40C5C-E09C-40C6-9F00-35B6598093A5}"/>
              </a:ext>
            </a:extLst>
          </p:cNvPr>
          <p:cNvSpPr>
            <a:spLocks noChangeArrowheads="1"/>
          </p:cNvSpPr>
          <p:nvPr/>
        </p:nvSpPr>
        <p:spPr bwMode="auto">
          <a:xfrm>
            <a:off x="2689225" y="3140075"/>
            <a:ext cx="1270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i1</a:t>
            </a:r>
            <a:endParaRPr lang="en-US" altLang="en-US">
              <a:latin typeface="Times New Roman" panose="02020603050405020304" pitchFamily="18" charset="0"/>
            </a:endParaRPr>
          </a:p>
        </p:txBody>
      </p:sp>
      <p:sp>
        <p:nvSpPr>
          <p:cNvPr id="62494" name="Rectangle 30">
            <a:extLst>
              <a:ext uri="{FF2B5EF4-FFF2-40B4-BE49-F238E27FC236}">
                <a16:creationId xmlns:a16="http://schemas.microsoft.com/office/drawing/2014/main" id="{DEFC02B4-AE5B-4E54-A5CB-F3ADC77DBA52}"/>
              </a:ext>
            </a:extLst>
          </p:cNvPr>
          <p:cNvSpPr>
            <a:spLocks noChangeArrowheads="1"/>
          </p:cNvSpPr>
          <p:nvPr/>
        </p:nvSpPr>
        <p:spPr bwMode="auto">
          <a:xfrm>
            <a:off x="2994025" y="2855913"/>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2</a:t>
            </a:r>
            <a:endParaRPr lang="en-US" altLang="en-US">
              <a:latin typeface="Times New Roman" panose="02020603050405020304" pitchFamily="18" charset="0"/>
            </a:endParaRPr>
          </a:p>
        </p:txBody>
      </p:sp>
      <p:sp>
        <p:nvSpPr>
          <p:cNvPr id="62495" name="Rectangle 31">
            <a:extLst>
              <a:ext uri="{FF2B5EF4-FFF2-40B4-BE49-F238E27FC236}">
                <a16:creationId xmlns:a16="http://schemas.microsoft.com/office/drawing/2014/main" id="{F65D97A7-8B17-42F2-96F5-7F65F4DE28AE}"/>
              </a:ext>
            </a:extLst>
          </p:cNvPr>
          <p:cNvSpPr>
            <a:spLocks noChangeArrowheads="1"/>
          </p:cNvSpPr>
          <p:nvPr/>
        </p:nvSpPr>
        <p:spPr bwMode="auto">
          <a:xfrm>
            <a:off x="3081338" y="2836863"/>
            <a:ext cx="412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Symbol" panose="05050102010706020507" pitchFamily="18" charset="2"/>
              </a:rPr>
              <a:t>×</a:t>
            </a:r>
            <a:endParaRPr lang="en-US" altLang="en-US">
              <a:latin typeface="Times New Roman" panose="02020603050405020304" pitchFamily="18" charset="0"/>
            </a:endParaRPr>
          </a:p>
        </p:txBody>
      </p:sp>
      <p:sp>
        <p:nvSpPr>
          <p:cNvPr id="62496" name="Rectangle 32">
            <a:extLst>
              <a:ext uri="{FF2B5EF4-FFF2-40B4-BE49-F238E27FC236}">
                <a16:creationId xmlns:a16="http://schemas.microsoft.com/office/drawing/2014/main" id="{D7433B4C-0622-4062-9FD3-4DD43E6C6413}"/>
              </a:ext>
            </a:extLst>
          </p:cNvPr>
          <p:cNvSpPr>
            <a:spLocks noChangeArrowheads="1"/>
          </p:cNvSpPr>
          <p:nvPr/>
        </p:nvSpPr>
        <p:spPr bwMode="auto">
          <a:xfrm>
            <a:off x="3171825" y="2855913"/>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62497" name="Rectangle 33">
            <a:extLst>
              <a:ext uri="{FF2B5EF4-FFF2-40B4-BE49-F238E27FC236}">
                <a16:creationId xmlns:a16="http://schemas.microsoft.com/office/drawing/2014/main" id="{54A9C2EE-3B59-4121-BAC5-515E57B86E1D}"/>
              </a:ext>
            </a:extLst>
          </p:cNvPr>
          <p:cNvSpPr>
            <a:spLocks noChangeArrowheads="1"/>
          </p:cNvSpPr>
          <p:nvPr/>
        </p:nvSpPr>
        <p:spPr bwMode="auto">
          <a:xfrm>
            <a:off x="3140075" y="3048000"/>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d</a:t>
            </a:r>
            <a:endParaRPr lang="en-US" altLang="en-US">
              <a:latin typeface="Times New Roman" panose="02020603050405020304" pitchFamily="18" charset="0"/>
            </a:endParaRPr>
          </a:p>
        </p:txBody>
      </p:sp>
      <p:sp>
        <p:nvSpPr>
          <p:cNvPr id="62498" name="Rectangle 34">
            <a:extLst>
              <a:ext uri="{FF2B5EF4-FFF2-40B4-BE49-F238E27FC236}">
                <a16:creationId xmlns:a16="http://schemas.microsoft.com/office/drawing/2014/main" id="{F75E7015-0DF6-414D-B36B-8E11FD1E96D2}"/>
              </a:ext>
            </a:extLst>
          </p:cNvPr>
          <p:cNvSpPr>
            <a:spLocks noChangeArrowheads="1"/>
          </p:cNvSpPr>
          <p:nvPr/>
        </p:nvSpPr>
        <p:spPr bwMode="auto">
          <a:xfrm>
            <a:off x="2689225" y="3679825"/>
            <a:ext cx="1270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i0</a:t>
            </a:r>
            <a:endParaRPr lang="en-US" altLang="en-US">
              <a:latin typeface="Times New Roman" panose="02020603050405020304" pitchFamily="18" charset="0"/>
            </a:endParaRPr>
          </a:p>
        </p:txBody>
      </p:sp>
      <p:sp>
        <p:nvSpPr>
          <p:cNvPr id="62499" name="Rectangle 35">
            <a:extLst>
              <a:ext uri="{FF2B5EF4-FFF2-40B4-BE49-F238E27FC236}">
                <a16:creationId xmlns:a16="http://schemas.microsoft.com/office/drawing/2014/main" id="{740126CE-C887-4499-86B4-D5A930D5B729}"/>
              </a:ext>
            </a:extLst>
          </p:cNvPr>
          <p:cNvSpPr>
            <a:spLocks noChangeArrowheads="1"/>
          </p:cNvSpPr>
          <p:nvPr/>
        </p:nvSpPr>
        <p:spPr bwMode="auto">
          <a:xfrm>
            <a:off x="2889250" y="3978275"/>
            <a:ext cx="1746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s0</a:t>
            </a:r>
            <a:endParaRPr lang="en-US" altLang="en-US">
              <a:latin typeface="Times New Roman" panose="02020603050405020304" pitchFamily="18" charset="0"/>
            </a:endParaRPr>
          </a:p>
        </p:txBody>
      </p:sp>
      <p:sp>
        <p:nvSpPr>
          <p:cNvPr id="62500" name="Rectangle 36">
            <a:extLst>
              <a:ext uri="{FF2B5EF4-FFF2-40B4-BE49-F238E27FC236}">
                <a16:creationId xmlns:a16="http://schemas.microsoft.com/office/drawing/2014/main" id="{F249EE2F-1E73-4FBB-8B17-65CDCED5F461}"/>
              </a:ext>
            </a:extLst>
          </p:cNvPr>
          <p:cNvSpPr>
            <a:spLocks noChangeArrowheads="1"/>
          </p:cNvSpPr>
          <p:nvPr/>
        </p:nvSpPr>
        <p:spPr bwMode="auto">
          <a:xfrm>
            <a:off x="2689225" y="3881438"/>
            <a:ext cx="1270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i1</a:t>
            </a:r>
            <a:endParaRPr lang="en-US" altLang="en-US">
              <a:latin typeface="Times New Roman" panose="02020603050405020304" pitchFamily="18" charset="0"/>
            </a:endParaRPr>
          </a:p>
        </p:txBody>
      </p:sp>
      <p:sp>
        <p:nvSpPr>
          <p:cNvPr id="62501" name="Freeform 37">
            <a:extLst>
              <a:ext uri="{FF2B5EF4-FFF2-40B4-BE49-F238E27FC236}">
                <a16:creationId xmlns:a16="http://schemas.microsoft.com/office/drawing/2014/main" id="{FC08605B-FF29-401A-89A1-F15A2F440AC3}"/>
              </a:ext>
            </a:extLst>
          </p:cNvPr>
          <p:cNvSpPr>
            <a:spLocks/>
          </p:cNvSpPr>
          <p:nvPr/>
        </p:nvSpPr>
        <p:spPr bwMode="auto">
          <a:xfrm>
            <a:off x="1576388" y="4194175"/>
            <a:ext cx="1392237" cy="87313"/>
          </a:xfrm>
          <a:custGeom>
            <a:avLst/>
            <a:gdLst>
              <a:gd name="T0" fmla="*/ 2147483646 w 828"/>
              <a:gd name="T1" fmla="*/ 0 h 47"/>
              <a:gd name="T2" fmla="*/ 2147483646 w 828"/>
              <a:gd name="T3" fmla="*/ 2147483646 h 47"/>
              <a:gd name="T4" fmla="*/ 0 w 828"/>
              <a:gd name="T5" fmla="*/ 2147483646 h 47"/>
              <a:gd name="T6" fmla="*/ 0 60000 65536"/>
              <a:gd name="T7" fmla="*/ 0 60000 65536"/>
              <a:gd name="T8" fmla="*/ 0 60000 65536"/>
              <a:gd name="T9" fmla="*/ 0 w 828"/>
              <a:gd name="T10" fmla="*/ 0 h 47"/>
              <a:gd name="T11" fmla="*/ 828 w 828"/>
              <a:gd name="T12" fmla="*/ 47 h 47"/>
            </a:gdLst>
            <a:ahLst/>
            <a:cxnLst>
              <a:cxn ang="T6">
                <a:pos x="T0" y="T1"/>
              </a:cxn>
              <a:cxn ang="T7">
                <a:pos x="T2" y="T3"/>
              </a:cxn>
              <a:cxn ang="T8">
                <a:pos x="T4" y="T5"/>
              </a:cxn>
            </a:cxnLst>
            <a:rect l="T9" t="T10" r="T11" b="T12"/>
            <a:pathLst>
              <a:path w="828" h="47">
                <a:moveTo>
                  <a:pt x="828" y="0"/>
                </a:moveTo>
                <a:lnTo>
                  <a:pt x="828" y="47"/>
                </a:lnTo>
                <a:lnTo>
                  <a:pt x="0" y="47"/>
                </a:lnTo>
              </a:path>
            </a:pathLst>
          </a:custGeom>
          <a:noFill/>
          <a:ln w="206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2502" name="Line 38">
            <a:extLst>
              <a:ext uri="{FF2B5EF4-FFF2-40B4-BE49-F238E27FC236}">
                <a16:creationId xmlns:a16="http://schemas.microsoft.com/office/drawing/2014/main" id="{F9C9E89F-349C-47ED-AB12-DE603DEABCC3}"/>
              </a:ext>
            </a:extLst>
          </p:cNvPr>
          <p:cNvSpPr>
            <a:spLocks noChangeShapeType="1"/>
          </p:cNvSpPr>
          <p:nvPr/>
        </p:nvSpPr>
        <p:spPr bwMode="auto">
          <a:xfrm>
            <a:off x="2370138" y="1571625"/>
            <a:ext cx="293687" cy="1588"/>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2503" name="Line 39">
            <a:extLst>
              <a:ext uri="{FF2B5EF4-FFF2-40B4-BE49-F238E27FC236}">
                <a16:creationId xmlns:a16="http://schemas.microsoft.com/office/drawing/2014/main" id="{926D04AD-A4A8-45B3-BF33-D1E3F4534937}"/>
              </a:ext>
            </a:extLst>
          </p:cNvPr>
          <p:cNvSpPr>
            <a:spLocks noChangeShapeType="1"/>
          </p:cNvSpPr>
          <p:nvPr/>
        </p:nvSpPr>
        <p:spPr bwMode="auto">
          <a:xfrm>
            <a:off x="3278188" y="1665288"/>
            <a:ext cx="298450" cy="1587"/>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2504" name="Line 40">
            <a:extLst>
              <a:ext uri="{FF2B5EF4-FFF2-40B4-BE49-F238E27FC236}">
                <a16:creationId xmlns:a16="http://schemas.microsoft.com/office/drawing/2014/main" id="{DD85BCC2-4A20-4C8C-B379-1A10133C47CE}"/>
              </a:ext>
            </a:extLst>
          </p:cNvPr>
          <p:cNvSpPr>
            <a:spLocks noChangeShapeType="1"/>
          </p:cNvSpPr>
          <p:nvPr/>
        </p:nvSpPr>
        <p:spPr bwMode="auto">
          <a:xfrm>
            <a:off x="2370138" y="1771650"/>
            <a:ext cx="293687" cy="1588"/>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2505" name="Rectangle 41">
            <a:extLst>
              <a:ext uri="{FF2B5EF4-FFF2-40B4-BE49-F238E27FC236}">
                <a16:creationId xmlns:a16="http://schemas.microsoft.com/office/drawing/2014/main" id="{7C543BBA-1173-463E-B4BE-443796C8A6D2}"/>
              </a:ext>
            </a:extLst>
          </p:cNvPr>
          <p:cNvSpPr>
            <a:spLocks noChangeArrowheads="1"/>
          </p:cNvSpPr>
          <p:nvPr/>
        </p:nvSpPr>
        <p:spPr bwMode="auto">
          <a:xfrm>
            <a:off x="2663825" y="1373188"/>
            <a:ext cx="603250" cy="596900"/>
          </a:xfrm>
          <a:prstGeom prst="rect">
            <a:avLst/>
          </a:prstGeom>
          <a:noFill/>
          <a:ln w="15875">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62506" name="Line 42">
            <a:extLst>
              <a:ext uri="{FF2B5EF4-FFF2-40B4-BE49-F238E27FC236}">
                <a16:creationId xmlns:a16="http://schemas.microsoft.com/office/drawing/2014/main" id="{546B6348-9BFE-48B8-9553-82BF24C8C8AE}"/>
              </a:ext>
            </a:extLst>
          </p:cNvPr>
          <p:cNvSpPr>
            <a:spLocks noChangeShapeType="1"/>
          </p:cNvSpPr>
          <p:nvPr/>
        </p:nvSpPr>
        <p:spPr bwMode="auto">
          <a:xfrm>
            <a:off x="2370138" y="2314575"/>
            <a:ext cx="293687" cy="1588"/>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2507" name="Line 43">
            <a:extLst>
              <a:ext uri="{FF2B5EF4-FFF2-40B4-BE49-F238E27FC236}">
                <a16:creationId xmlns:a16="http://schemas.microsoft.com/office/drawing/2014/main" id="{B3D48701-78CD-4EA4-B2A5-231B35126FBE}"/>
              </a:ext>
            </a:extLst>
          </p:cNvPr>
          <p:cNvSpPr>
            <a:spLocks noChangeShapeType="1"/>
          </p:cNvSpPr>
          <p:nvPr/>
        </p:nvSpPr>
        <p:spPr bwMode="auto">
          <a:xfrm>
            <a:off x="3267075" y="2416175"/>
            <a:ext cx="295275" cy="1588"/>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2508" name="Line 44">
            <a:extLst>
              <a:ext uri="{FF2B5EF4-FFF2-40B4-BE49-F238E27FC236}">
                <a16:creationId xmlns:a16="http://schemas.microsoft.com/office/drawing/2014/main" id="{6F8A72B2-DFAA-49FD-831A-0E494B53298D}"/>
              </a:ext>
            </a:extLst>
          </p:cNvPr>
          <p:cNvSpPr>
            <a:spLocks noChangeShapeType="1"/>
          </p:cNvSpPr>
          <p:nvPr/>
        </p:nvSpPr>
        <p:spPr bwMode="auto">
          <a:xfrm>
            <a:off x="2370138" y="2514600"/>
            <a:ext cx="293687" cy="1588"/>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2509" name="Rectangle 45">
            <a:extLst>
              <a:ext uri="{FF2B5EF4-FFF2-40B4-BE49-F238E27FC236}">
                <a16:creationId xmlns:a16="http://schemas.microsoft.com/office/drawing/2014/main" id="{D3592236-C769-43AB-9BEE-6DC3E3E14CBC}"/>
              </a:ext>
            </a:extLst>
          </p:cNvPr>
          <p:cNvSpPr>
            <a:spLocks noChangeArrowheads="1"/>
          </p:cNvSpPr>
          <p:nvPr/>
        </p:nvSpPr>
        <p:spPr bwMode="auto">
          <a:xfrm>
            <a:off x="2663825" y="2116138"/>
            <a:ext cx="603250" cy="596900"/>
          </a:xfrm>
          <a:prstGeom prst="rect">
            <a:avLst/>
          </a:prstGeom>
          <a:noFill/>
          <a:ln w="15875">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62510" name="Line 46">
            <a:extLst>
              <a:ext uri="{FF2B5EF4-FFF2-40B4-BE49-F238E27FC236}">
                <a16:creationId xmlns:a16="http://schemas.microsoft.com/office/drawing/2014/main" id="{E26834DF-E71A-462B-8B32-B4866658898B}"/>
              </a:ext>
            </a:extLst>
          </p:cNvPr>
          <p:cNvSpPr>
            <a:spLocks noChangeShapeType="1"/>
          </p:cNvSpPr>
          <p:nvPr/>
        </p:nvSpPr>
        <p:spPr bwMode="auto">
          <a:xfrm>
            <a:off x="2370138" y="3057525"/>
            <a:ext cx="293687" cy="1588"/>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2511" name="Line 47">
            <a:extLst>
              <a:ext uri="{FF2B5EF4-FFF2-40B4-BE49-F238E27FC236}">
                <a16:creationId xmlns:a16="http://schemas.microsoft.com/office/drawing/2014/main" id="{17C41A3A-3BCB-45D3-B58F-1207E936E06C}"/>
              </a:ext>
            </a:extLst>
          </p:cNvPr>
          <p:cNvSpPr>
            <a:spLocks noChangeShapeType="1"/>
          </p:cNvSpPr>
          <p:nvPr/>
        </p:nvSpPr>
        <p:spPr bwMode="auto">
          <a:xfrm>
            <a:off x="3271838" y="3151188"/>
            <a:ext cx="295275" cy="1587"/>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2512" name="Line 48">
            <a:extLst>
              <a:ext uri="{FF2B5EF4-FFF2-40B4-BE49-F238E27FC236}">
                <a16:creationId xmlns:a16="http://schemas.microsoft.com/office/drawing/2014/main" id="{E0ED4A13-4CF8-40E3-B85B-F6B90DB6AF23}"/>
              </a:ext>
            </a:extLst>
          </p:cNvPr>
          <p:cNvSpPr>
            <a:spLocks noChangeShapeType="1"/>
          </p:cNvSpPr>
          <p:nvPr/>
        </p:nvSpPr>
        <p:spPr bwMode="auto">
          <a:xfrm>
            <a:off x="2370138" y="3257550"/>
            <a:ext cx="293687" cy="3175"/>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2513" name="Rectangle 49">
            <a:extLst>
              <a:ext uri="{FF2B5EF4-FFF2-40B4-BE49-F238E27FC236}">
                <a16:creationId xmlns:a16="http://schemas.microsoft.com/office/drawing/2014/main" id="{7952C248-B820-41DD-93EF-B32E023E4F51}"/>
              </a:ext>
            </a:extLst>
          </p:cNvPr>
          <p:cNvSpPr>
            <a:spLocks noChangeArrowheads="1"/>
          </p:cNvSpPr>
          <p:nvPr/>
        </p:nvSpPr>
        <p:spPr bwMode="auto">
          <a:xfrm>
            <a:off x="2663825" y="2859088"/>
            <a:ext cx="603250" cy="592137"/>
          </a:xfrm>
          <a:prstGeom prst="rect">
            <a:avLst/>
          </a:prstGeom>
          <a:noFill/>
          <a:ln w="15875">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62514" name="Line 50">
            <a:extLst>
              <a:ext uri="{FF2B5EF4-FFF2-40B4-BE49-F238E27FC236}">
                <a16:creationId xmlns:a16="http://schemas.microsoft.com/office/drawing/2014/main" id="{1E23E57B-B43B-4273-B2B3-65D9C9B9E933}"/>
              </a:ext>
            </a:extLst>
          </p:cNvPr>
          <p:cNvSpPr>
            <a:spLocks noChangeShapeType="1"/>
          </p:cNvSpPr>
          <p:nvPr/>
        </p:nvSpPr>
        <p:spPr bwMode="auto">
          <a:xfrm>
            <a:off x="2370138" y="3795713"/>
            <a:ext cx="293687" cy="1587"/>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2515" name="Line 51">
            <a:extLst>
              <a:ext uri="{FF2B5EF4-FFF2-40B4-BE49-F238E27FC236}">
                <a16:creationId xmlns:a16="http://schemas.microsoft.com/office/drawing/2014/main" id="{BCF26811-BA49-4AA2-8202-FC7CE211583D}"/>
              </a:ext>
            </a:extLst>
          </p:cNvPr>
          <p:cNvSpPr>
            <a:spLocks noChangeShapeType="1"/>
          </p:cNvSpPr>
          <p:nvPr/>
        </p:nvSpPr>
        <p:spPr bwMode="auto">
          <a:xfrm>
            <a:off x="3271838" y="3889375"/>
            <a:ext cx="295275" cy="1588"/>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2516" name="Line 52">
            <a:extLst>
              <a:ext uri="{FF2B5EF4-FFF2-40B4-BE49-F238E27FC236}">
                <a16:creationId xmlns:a16="http://schemas.microsoft.com/office/drawing/2014/main" id="{E309863F-F82F-4F92-91F8-1C9E058D01E3}"/>
              </a:ext>
            </a:extLst>
          </p:cNvPr>
          <p:cNvSpPr>
            <a:spLocks noChangeShapeType="1"/>
          </p:cNvSpPr>
          <p:nvPr/>
        </p:nvSpPr>
        <p:spPr bwMode="auto">
          <a:xfrm>
            <a:off x="2370138" y="3994150"/>
            <a:ext cx="293687" cy="1588"/>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2517" name="Rectangle 53">
            <a:extLst>
              <a:ext uri="{FF2B5EF4-FFF2-40B4-BE49-F238E27FC236}">
                <a16:creationId xmlns:a16="http://schemas.microsoft.com/office/drawing/2014/main" id="{479140C1-37CD-4D80-B5F0-942747D99F9A}"/>
              </a:ext>
            </a:extLst>
          </p:cNvPr>
          <p:cNvSpPr>
            <a:spLocks noChangeArrowheads="1"/>
          </p:cNvSpPr>
          <p:nvPr/>
        </p:nvSpPr>
        <p:spPr bwMode="auto">
          <a:xfrm>
            <a:off x="2663825" y="3597275"/>
            <a:ext cx="603250" cy="596900"/>
          </a:xfrm>
          <a:prstGeom prst="rect">
            <a:avLst/>
          </a:prstGeom>
          <a:noFill/>
          <a:ln w="15875">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62518" name="Rectangle 54">
            <a:extLst>
              <a:ext uri="{FF2B5EF4-FFF2-40B4-BE49-F238E27FC236}">
                <a16:creationId xmlns:a16="http://schemas.microsoft.com/office/drawing/2014/main" id="{7A759357-D6F7-419D-A3FD-36A1663CD7CA}"/>
              </a:ext>
            </a:extLst>
          </p:cNvPr>
          <p:cNvSpPr>
            <a:spLocks noChangeArrowheads="1"/>
          </p:cNvSpPr>
          <p:nvPr/>
        </p:nvSpPr>
        <p:spPr bwMode="auto">
          <a:xfrm>
            <a:off x="2994025" y="3597275"/>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2</a:t>
            </a:r>
            <a:endParaRPr lang="en-US" altLang="en-US">
              <a:latin typeface="Times New Roman" panose="02020603050405020304" pitchFamily="18" charset="0"/>
            </a:endParaRPr>
          </a:p>
        </p:txBody>
      </p:sp>
      <p:sp>
        <p:nvSpPr>
          <p:cNvPr id="62519" name="Rectangle 55">
            <a:extLst>
              <a:ext uri="{FF2B5EF4-FFF2-40B4-BE49-F238E27FC236}">
                <a16:creationId xmlns:a16="http://schemas.microsoft.com/office/drawing/2014/main" id="{7543CD31-C4A9-4113-BDE2-BAB9E5DE6EBD}"/>
              </a:ext>
            </a:extLst>
          </p:cNvPr>
          <p:cNvSpPr>
            <a:spLocks noChangeArrowheads="1"/>
          </p:cNvSpPr>
          <p:nvPr/>
        </p:nvSpPr>
        <p:spPr bwMode="auto">
          <a:xfrm>
            <a:off x="3081338" y="3578225"/>
            <a:ext cx="412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Symbol" panose="05050102010706020507" pitchFamily="18" charset="2"/>
              </a:rPr>
              <a:t>×</a:t>
            </a:r>
            <a:endParaRPr lang="en-US" altLang="en-US">
              <a:latin typeface="Times New Roman" panose="02020603050405020304" pitchFamily="18" charset="0"/>
            </a:endParaRPr>
          </a:p>
        </p:txBody>
      </p:sp>
      <p:sp>
        <p:nvSpPr>
          <p:cNvPr id="62520" name="Rectangle 56">
            <a:extLst>
              <a:ext uri="{FF2B5EF4-FFF2-40B4-BE49-F238E27FC236}">
                <a16:creationId xmlns:a16="http://schemas.microsoft.com/office/drawing/2014/main" id="{338A19E6-C44B-424A-96A4-67F97398E63C}"/>
              </a:ext>
            </a:extLst>
          </p:cNvPr>
          <p:cNvSpPr>
            <a:spLocks noChangeArrowheads="1"/>
          </p:cNvSpPr>
          <p:nvPr/>
        </p:nvSpPr>
        <p:spPr bwMode="auto">
          <a:xfrm>
            <a:off x="3171825" y="3597275"/>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62521" name="Rectangle 57">
            <a:extLst>
              <a:ext uri="{FF2B5EF4-FFF2-40B4-BE49-F238E27FC236}">
                <a16:creationId xmlns:a16="http://schemas.microsoft.com/office/drawing/2014/main" id="{7FCBE092-DCE2-4B7D-8206-52DD99570A49}"/>
              </a:ext>
            </a:extLst>
          </p:cNvPr>
          <p:cNvSpPr>
            <a:spLocks noChangeArrowheads="1"/>
          </p:cNvSpPr>
          <p:nvPr/>
        </p:nvSpPr>
        <p:spPr bwMode="auto">
          <a:xfrm>
            <a:off x="3140075" y="3789363"/>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d</a:t>
            </a:r>
            <a:endParaRPr lang="en-US" altLang="en-US">
              <a:latin typeface="Times New Roman" panose="02020603050405020304" pitchFamily="18" charset="0"/>
            </a:endParaRPr>
          </a:p>
        </p:txBody>
      </p:sp>
      <p:sp>
        <p:nvSpPr>
          <p:cNvPr id="62522" name="Rectangle 58">
            <a:extLst>
              <a:ext uri="{FF2B5EF4-FFF2-40B4-BE49-F238E27FC236}">
                <a16:creationId xmlns:a16="http://schemas.microsoft.com/office/drawing/2014/main" id="{FE69A0DF-F8E8-46C5-8519-94E11CCA2949}"/>
              </a:ext>
            </a:extLst>
          </p:cNvPr>
          <p:cNvSpPr>
            <a:spLocks noChangeArrowheads="1"/>
          </p:cNvSpPr>
          <p:nvPr/>
        </p:nvSpPr>
        <p:spPr bwMode="auto">
          <a:xfrm>
            <a:off x="2173288" y="1470025"/>
            <a:ext cx="184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a3</a:t>
            </a:r>
            <a:endParaRPr lang="en-US" altLang="en-US">
              <a:latin typeface="Times New Roman" panose="02020603050405020304" pitchFamily="18" charset="0"/>
            </a:endParaRPr>
          </a:p>
        </p:txBody>
      </p:sp>
      <p:sp>
        <p:nvSpPr>
          <p:cNvPr id="62523" name="Rectangle 59">
            <a:extLst>
              <a:ext uri="{FF2B5EF4-FFF2-40B4-BE49-F238E27FC236}">
                <a16:creationId xmlns:a16="http://schemas.microsoft.com/office/drawing/2014/main" id="{D4BA6898-EE8A-4FDB-BD22-49FEE1CEC7B8}"/>
              </a:ext>
            </a:extLst>
          </p:cNvPr>
          <p:cNvSpPr>
            <a:spLocks noChangeArrowheads="1"/>
          </p:cNvSpPr>
          <p:nvPr/>
        </p:nvSpPr>
        <p:spPr bwMode="auto">
          <a:xfrm>
            <a:off x="2159000" y="1668463"/>
            <a:ext cx="1841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b3</a:t>
            </a:r>
            <a:endParaRPr lang="en-US" altLang="en-US">
              <a:latin typeface="Times New Roman" panose="02020603050405020304" pitchFamily="18" charset="0"/>
            </a:endParaRPr>
          </a:p>
        </p:txBody>
      </p:sp>
      <p:sp>
        <p:nvSpPr>
          <p:cNvPr id="62524" name="Rectangle 60">
            <a:extLst>
              <a:ext uri="{FF2B5EF4-FFF2-40B4-BE49-F238E27FC236}">
                <a16:creationId xmlns:a16="http://schemas.microsoft.com/office/drawing/2014/main" id="{6F4A2967-81BD-437C-B1D0-9C6131288E54}"/>
              </a:ext>
            </a:extLst>
          </p:cNvPr>
          <p:cNvSpPr>
            <a:spLocks noChangeArrowheads="1"/>
          </p:cNvSpPr>
          <p:nvPr/>
        </p:nvSpPr>
        <p:spPr bwMode="auto">
          <a:xfrm>
            <a:off x="4379913" y="2274888"/>
            <a:ext cx="4603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I</a:t>
            </a:r>
            <a:endParaRPr lang="en-US" altLang="en-US">
              <a:latin typeface="Times New Roman" panose="02020603050405020304" pitchFamily="18" charset="0"/>
            </a:endParaRPr>
          </a:p>
        </p:txBody>
      </p:sp>
      <p:sp>
        <p:nvSpPr>
          <p:cNvPr id="62525" name="Rectangle 61">
            <a:extLst>
              <a:ext uri="{FF2B5EF4-FFF2-40B4-BE49-F238E27FC236}">
                <a16:creationId xmlns:a16="http://schemas.microsoft.com/office/drawing/2014/main" id="{28CD7C54-2971-41A7-8A09-0D48CC130DA8}"/>
              </a:ext>
            </a:extLst>
          </p:cNvPr>
          <p:cNvSpPr>
            <a:spLocks noChangeArrowheads="1"/>
          </p:cNvSpPr>
          <p:nvPr/>
        </p:nvSpPr>
        <p:spPr bwMode="auto">
          <a:xfrm>
            <a:off x="4421188" y="2274888"/>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62526" name="Rectangle 62">
            <a:extLst>
              <a:ext uri="{FF2B5EF4-FFF2-40B4-BE49-F238E27FC236}">
                <a16:creationId xmlns:a16="http://schemas.microsoft.com/office/drawing/2014/main" id="{0A2D318B-BAEF-429D-A4ED-2554909AF873}"/>
              </a:ext>
            </a:extLst>
          </p:cNvPr>
          <p:cNvSpPr>
            <a:spLocks noChangeArrowheads="1"/>
          </p:cNvSpPr>
          <p:nvPr/>
        </p:nvSpPr>
        <p:spPr bwMode="auto">
          <a:xfrm>
            <a:off x="4657725" y="2954338"/>
            <a:ext cx="17462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s0</a:t>
            </a:r>
            <a:endParaRPr lang="en-US" altLang="en-US">
              <a:latin typeface="Times New Roman" panose="02020603050405020304" pitchFamily="18" charset="0"/>
            </a:endParaRPr>
          </a:p>
        </p:txBody>
      </p:sp>
      <p:sp>
        <p:nvSpPr>
          <p:cNvPr id="62527" name="Rectangle 63">
            <a:extLst>
              <a:ext uri="{FF2B5EF4-FFF2-40B4-BE49-F238E27FC236}">
                <a16:creationId xmlns:a16="http://schemas.microsoft.com/office/drawing/2014/main" id="{BE71D006-A62E-4107-B600-6B262E7851F1}"/>
              </a:ext>
            </a:extLst>
          </p:cNvPr>
          <p:cNvSpPr>
            <a:spLocks noChangeArrowheads="1"/>
          </p:cNvSpPr>
          <p:nvPr/>
        </p:nvSpPr>
        <p:spPr bwMode="auto">
          <a:xfrm>
            <a:off x="4657725" y="3481388"/>
            <a:ext cx="17462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s0</a:t>
            </a:r>
            <a:endParaRPr lang="en-US" altLang="en-US">
              <a:latin typeface="Times New Roman" panose="02020603050405020304" pitchFamily="18" charset="0"/>
            </a:endParaRPr>
          </a:p>
        </p:txBody>
      </p:sp>
      <p:sp>
        <p:nvSpPr>
          <p:cNvPr id="62528" name="Rectangle 64">
            <a:extLst>
              <a:ext uri="{FF2B5EF4-FFF2-40B4-BE49-F238E27FC236}">
                <a16:creationId xmlns:a16="http://schemas.microsoft.com/office/drawing/2014/main" id="{5217CDCB-BFD9-4746-ABE8-BCF1A717F61E}"/>
              </a:ext>
            </a:extLst>
          </p:cNvPr>
          <p:cNvSpPr>
            <a:spLocks noChangeArrowheads="1"/>
          </p:cNvSpPr>
          <p:nvPr/>
        </p:nvSpPr>
        <p:spPr bwMode="auto">
          <a:xfrm>
            <a:off x="4379913" y="2671763"/>
            <a:ext cx="4603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I</a:t>
            </a:r>
            <a:endParaRPr lang="en-US" altLang="en-US">
              <a:latin typeface="Times New Roman" panose="02020603050405020304" pitchFamily="18" charset="0"/>
            </a:endParaRPr>
          </a:p>
        </p:txBody>
      </p:sp>
      <p:sp>
        <p:nvSpPr>
          <p:cNvPr id="62529" name="Rectangle 65">
            <a:extLst>
              <a:ext uri="{FF2B5EF4-FFF2-40B4-BE49-F238E27FC236}">
                <a16:creationId xmlns:a16="http://schemas.microsoft.com/office/drawing/2014/main" id="{3B535C8F-6F6E-4470-AE04-7BC7501E9BBB}"/>
              </a:ext>
            </a:extLst>
          </p:cNvPr>
          <p:cNvSpPr>
            <a:spLocks noChangeArrowheads="1"/>
          </p:cNvSpPr>
          <p:nvPr/>
        </p:nvSpPr>
        <p:spPr bwMode="auto">
          <a:xfrm>
            <a:off x="4421188" y="2671763"/>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62530" name="Line 66">
            <a:extLst>
              <a:ext uri="{FF2B5EF4-FFF2-40B4-BE49-F238E27FC236}">
                <a16:creationId xmlns:a16="http://schemas.microsoft.com/office/drawing/2014/main" id="{678FFC94-13F6-4CAC-A047-A183263FE808}"/>
              </a:ext>
            </a:extLst>
          </p:cNvPr>
          <p:cNvSpPr>
            <a:spLocks noChangeShapeType="1"/>
          </p:cNvSpPr>
          <p:nvPr/>
        </p:nvSpPr>
        <p:spPr bwMode="auto">
          <a:xfrm>
            <a:off x="4738688" y="3175000"/>
            <a:ext cx="1587" cy="311150"/>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2531" name="Rectangle 67">
            <a:extLst>
              <a:ext uri="{FF2B5EF4-FFF2-40B4-BE49-F238E27FC236}">
                <a16:creationId xmlns:a16="http://schemas.microsoft.com/office/drawing/2014/main" id="{3F0515EC-FA12-47A1-AD06-3771CAA03B20}"/>
              </a:ext>
            </a:extLst>
          </p:cNvPr>
          <p:cNvSpPr>
            <a:spLocks noChangeArrowheads="1"/>
          </p:cNvSpPr>
          <p:nvPr/>
        </p:nvSpPr>
        <p:spPr bwMode="auto">
          <a:xfrm>
            <a:off x="4748213" y="1981200"/>
            <a:ext cx="322262"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4-bit</a:t>
            </a:r>
            <a:endParaRPr lang="en-US" altLang="en-US">
              <a:latin typeface="Times New Roman" panose="02020603050405020304" pitchFamily="18" charset="0"/>
            </a:endParaRPr>
          </a:p>
        </p:txBody>
      </p:sp>
      <p:sp>
        <p:nvSpPr>
          <p:cNvPr id="62532" name="Rectangle 68">
            <a:extLst>
              <a:ext uri="{FF2B5EF4-FFF2-40B4-BE49-F238E27FC236}">
                <a16:creationId xmlns:a16="http://schemas.microsoft.com/office/drawing/2014/main" id="{AD503BF6-A9BE-456E-87D3-4EE9B91AC692}"/>
              </a:ext>
            </a:extLst>
          </p:cNvPr>
          <p:cNvSpPr>
            <a:spLocks noChangeArrowheads="1"/>
          </p:cNvSpPr>
          <p:nvPr/>
        </p:nvSpPr>
        <p:spPr bwMode="auto">
          <a:xfrm>
            <a:off x="4810125" y="2179638"/>
            <a:ext cx="2667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2x1</a:t>
            </a:r>
            <a:endParaRPr lang="en-US" altLang="en-US">
              <a:latin typeface="Times New Roman" panose="02020603050405020304" pitchFamily="18" charset="0"/>
            </a:endParaRPr>
          </a:p>
        </p:txBody>
      </p:sp>
      <p:sp>
        <p:nvSpPr>
          <p:cNvPr id="62533" name="Rectangle 71">
            <a:extLst>
              <a:ext uri="{FF2B5EF4-FFF2-40B4-BE49-F238E27FC236}">
                <a16:creationId xmlns:a16="http://schemas.microsoft.com/office/drawing/2014/main" id="{6DD0692A-AA8A-4445-9584-0D499511E0AA}"/>
              </a:ext>
            </a:extLst>
          </p:cNvPr>
          <p:cNvSpPr>
            <a:spLocks noChangeArrowheads="1"/>
          </p:cNvSpPr>
          <p:nvPr/>
        </p:nvSpPr>
        <p:spPr bwMode="auto">
          <a:xfrm>
            <a:off x="4973638" y="2474913"/>
            <a:ext cx="119062"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D</a:t>
            </a:r>
            <a:endParaRPr lang="en-US" altLang="en-US">
              <a:latin typeface="Times New Roman" panose="02020603050405020304" pitchFamily="18" charset="0"/>
            </a:endParaRPr>
          </a:p>
        </p:txBody>
      </p:sp>
      <p:sp>
        <p:nvSpPr>
          <p:cNvPr id="62534" name="Rectangle 72">
            <a:extLst>
              <a:ext uri="{FF2B5EF4-FFF2-40B4-BE49-F238E27FC236}">
                <a16:creationId xmlns:a16="http://schemas.microsoft.com/office/drawing/2014/main" id="{DB194A47-5DCC-466E-8A5F-108150CD6F34}"/>
              </a:ext>
            </a:extLst>
          </p:cNvPr>
          <p:cNvSpPr>
            <a:spLocks noChangeArrowheads="1"/>
          </p:cNvSpPr>
          <p:nvPr/>
        </p:nvSpPr>
        <p:spPr bwMode="auto">
          <a:xfrm>
            <a:off x="5475288" y="2474913"/>
            <a:ext cx="119062"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C</a:t>
            </a:r>
            <a:endParaRPr lang="en-US" altLang="en-US">
              <a:latin typeface="Times New Roman" panose="02020603050405020304" pitchFamily="18" charset="0"/>
            </a:endParaRPr>
          </a:p>
        </p:txBody>
      </p:sp>
      <p:sp>
        <p:nvSpPr>
          <p:cNvPr id="62535" name="Rectangle 73">
            <a:extLst>
              <a:ext uri="{FF2B5EF4-FFF2-40B4-BE49-F238E27FC236}">
                <a16:creationId xmlns:a16="http://schemas.microsoft.com/office/drawing/2014/main" id="{89BB319A-718A-4BB1-AA94-C3164E01290C}"/>
              </a:ext>
            </a:extLst>
          </p:cNvPr>
          <p:cNvSpPr>
            <a:spLocks noChangeArrowheads="1"/>
          </p:cNvSpPr>
          <p:nvPr/>
        </p:nvSpPr>
        <p:spPr bwMode="auto">
          <a:xfrm>
            <a:off x="3897313" y="2266950"/>
            <a:ext cx="10953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A</a:t>
            </a:r>
            <a:endParaRPr lang="en-US" altLang="en-US">
              <a:latin typeface="Times New Roman" panose="02020603050405020304" pitchFamily="18" charset="0"/>
            </a:endParaRPr>
          </a:p>
        </p:txBody>
      </p:sp>
      <p:sp>
        <p:nvSpPr>
          <p:cNvPr id="62536" name="Rectangle 74">
            <a:extLst>
              <a:ext uri="{FF2B5EF4-FFF2-40B4-BE49-F238E27FC236}">
                <a16:creationId xmlns:a16="http://schemas.microsoft.com/office/drawing/2014/main" id="{BFCCBA91-1E39-4C3E-AC28-F933A3DBE1E1}"/>
              </a:ext>
            </a:extLst>
          </p:cNvPr>
          <p:cNvSpPr>
            <a:spLocks noChangeArrowheads="1"/>
          </p:cNvSpPr>
          <p:nvPr/>
        </p:nvSpPr>
        <p:spPr bwMode="auto">
          <a:xfrm>
            <a:off x="3910013" y="2673350"/>
            <a:ext cx="10953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B</a:t>
            </a:r>
            <a:endParaRPr lang="en-US" altLang="en-US">
              <a:latin typeface="Times New Roman" panose="02020603050405020304" pitchFamily="18" charset="0"/>
            </a:endParaRPr>
          </a:p>
        </p:txBody>
      </p:sp>
      <p:sp>
        <p:nvSpPr>
          <p:cNvPr id="62537" name="Line 75">
            <a:extLst>
              <a:ext uri="{FF2B5EF4-FFF2-40B4-BE49-F238E27FC236}">
                <a16:creationId xmlns:a16="http://schemas.microsoft.com/office/drawing/2014/main" id="{ABD39149-7C34-4416-8718-5ACF5970EDCF}"/>
              </a:ext>
            </a:extLst>
          </p:cNvPr>
          <p:cNvSpPr>
            <a:spLocks noChangeShapeType="1"/>
          </p:cNvSpPr>
          <p:nvPr/>
        </p:nvSpPr>
        <p:spPr bwMode="auto">
          <a:xfrm>
            <a:off x="4029075" y="2374900"/>
            <a:ext cx="325438" cy="1588"/>
          </a:xfrm>
          <a:prstGeom prst="line">
            <a:avLst/>
          </a:prstGeom>
          <a:noFill/>
          <a:ln w="3016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2538" name="Line 76">
            <a:extLst>
              <a:ext uri="{FF2B5EF4-FFF2-40B4-BE49-F238E27FC236}">
                <a16:creationId xmlns:a16="http://schemas.microsoft.com/office/drawing/2014/main" id="{D261B707-C146-4A97-BBB6-F21467A7714B}"/>
              </a:ext>
            </a:extLst>
          </p:cNvPr>
          <p:cNvSpPr>
            <a:spLocks noChangeShapeType="1"/>
          </p:cNvSpPr>
          <p:nvPr/>
        </p:nvSpPr>
        <p:spPr bwMode="auto">
          <a:xfrm>
            <a:off x="5121275" y="2573338"/>
            <a:ext cx="327025" cy="1587"/>
          </a:xfrm>
          <a:prstGeom prst="line">
            <a:avLst/>
          </a:prstGeom>
          <a:noFill/>
          <a:ln w="3016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2539" name="Line 77">
            <a:extLst>
              <a:ext uri="{FF2B5EF4-FFF2-40B4-BE49-F238E27FC236}">
                <a16:creationId xmlns:a16="http://schemas.microsoft.com/office/drawing/2014/main" id="{521069F6-1928-4E61-B349-65B4C2212E3F}"/>
              </a:ext>
            </a:extLst>
          </p:cNvPr>
          <p:cNvSpPr>
            <a:spLocks noChangeShapeType="1"/>
          </p:cNvSpPr>
          <p:nvPr/>
        </p:nvSpPr>
        <p:spPr bwMode="auto">
          <a:xfrm>
            <a:off x="4029075" y="2771775"/>
            <a:ext cx="325438" cy="1588"/>
          </a:xfrm>
          <a:prstGeom prst="line">
            <a:avLst/>
          </a:prstGeom>
          <a:noFill/>
          <a:ln w="3016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2540" name="Rectangle 78">
            <a:extLst>
              <a:ext uri="{FF2B5EF4-FFF2-40B4-BE49-F238E27FC236}">
                <a16:creationId xmlns:a16="http://schemas.microsoft.com/office/drawing/2014/main" id="{1FD6A14D-9E50-465F-91FE-6E73CA5C1232}"/>
              </a:ext>
            </a:extLst>
          </p:cNvPr>
          <p:cNvSpPr>
            <a:spLocks noChangeArrowheads="1"/>
          </p:cNvSpPr>
          <p:nvPr/>
        </p:nvSpPr>
        <p:spPr bwMode="auto">
          <a:xfrm>
            <a:off x="4354513" y="1976438"/>
            <a:ext cx="766762" cy="1198562"/>
          </a:xfrm>
          <a:prstGeom prst="rect">
            <a:avLst/>
          </a:prstGeom>
          <a:noFill/>
          <a:ln w="15875">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62541" name="Rectangle 79">
            <a:extLst>
              <a:ext uri="{FF2B5EF4-FFF2-40B4-BE49-F238E27FC236}">
                <a16:creationId xmlns:a16="http://schemas.microsoft.com/office/drawing/2014/main" id="{E9A06061-D2F7-4326-8BEB-42A4AA9E6D0C}"/>
              </a:ext>
            </a:extLst>
          </p:cNvPr>
          <p:cNvSpPr>
            <a:spLocks noChangeArrowheads="1"/>
          </p:cNvSpPr>
          <p:nvPr/>
        </p:nvSpPr>
        <p:spPr bwMode="auto">
          <a:xfrm>
            <a:off x="2173288" y="2211388"/>
            <a:ext cx="1841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a2</a:t>
            </a:r>
            <a:endParaRPr lang="en-US" altLang="en-US">
              <a:latin typeface="Times New Roman" panose="02020603050405020304" pitchFamily="18" charset="0"/>
            </a:endParaRPr>
          </a:p>
        </p:txBody>
      </p:sp>
      <p:sp>
        <p:nvSpPr>
          <p:cNvPr id="62542" name="Rectangle 80">
            <a:extLst>
              <a:ext uri="{FF2B5EF4-FFF2-40B4-BE49-F238E27FC236}">
                <a16:creationId xmlns:a16="http://schemas.microsoft.com/office/drawing/2014/main" id="{8CE02C0E-BB18-472F-A0C3-DE5B7C624783}"/>
              </a:ext>
            </a:extLst>
          </p:cNvPr>
          <p:cNvSpPr>
            <a:spLocks noChangeArrowheads="1"/>
          </p:cNvSpPr>
          <p:nvPr/>
        </p:nvSpPr>
        <p:spPr bwMode="auto">
          <a:xfrm>
            <a:off x="2159000" y="2409825"/>
            <a:ext cx="184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b2</a:t>
            </a:r>
            <a:endParaRPr lang="en-US" altLang="en-US">
              <a:latin typeface="Times New Roman" panose="02020603050405020304" pitchFamily="18" charset="0"/>
            </a:endParaRPr>
          </a:p>
        </p:txBody>
      </p:sp>
      <p:sp>
        <p:nvSpPr>
          <p:cNvPr id="62543" name="Rectangle 81">
            <a:extLst>
              <a:ext uri="{FF2B5EF4-FFF2-40B4-BE49-F238E27FC236}">
                <a16:creationId xmlns:a16="http://schemas.microsoft.com/office/drawing/2014/main" id="{00984633-0E26-4F52-9F13-0559F41FF820}"/>
              </a:ext>
            </a:extLst>
          </p:cNvPr>
          <p:cNvSpPr>
            <a:spLocks noChangeArrowheads="1"/>
          </p:cNvSpPr>
          <p:nvPr/>
        </p:nvSpPr>
        <p:spPr bwMode="auto">
          <a:xfrm>
            <a:off x="2173288" y="2947988"/>
            <a:ext cx="1841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a1</a:t>
            </a:r>
            <a:endParaRPr lang="en-US" altLang="en-US">
              <a:latin typeface="Times New Roman" panose="02020603050405020304" pitchFamily="18" charset="0"/>
            </a:endParaRPr>
          </a:p>
        </p:txBody>
      </p:sp>
      <p:sp>
        <p:nvSpPr>
          <p:cNvPr id="62544" name="Rectangle 82">
            <a:extLst>
              <a:ext uri="{FF2B5EF4-FFF2-40B4-BE49-F238E27FC236}">
                <a16:creationId xmlns:a16="http://schemas.microsoft.com/office/drawing/2014/main" id="{E9E7B7A6-49B4-441F-A435-F371D63BA973}"/>
              </a:ext>
            </a:extLst>
          </p:cNvPr>
          <p:cNvSpPr>
            <a:spLocks noChangeArrowheads="1"/>
          </p:cNvSpPr>
          <p:nvPr/>
        </p:nvSpPr>
        <p:spPr bwMode="auto">
          <a:xfrm>
            <a:off x="2159000" y="3143250"/>
            <a:ext cx="184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b1</a:t>
            </a:r>
            <a:endParaRPr lang="en-US" altLang="en-US">
              <a:latin typeface="Times New Roman" panose="02020603050405020304" pitchFamily="18" charset="0"/>
            </a:endParaRPr>
          </a:p>
        </p:txBody>
      </p:sp>
      <p:sp>
        <p:nvSpPr>
          <p:cNvPr id="62545" name="Rectangle 83">
            <a:extLst>
              <a:ext uri="{FF2B5EF4-FFF2-40B4-BE49-F238E27FC236}">
                <a16:creationId xmlns:a16="http://schemas.microsoft.com/office/drawing/2014/main" id="{64489CEE-177E-4F6F-BBB3-229D9147D73A}"/>
              </a:ext>
            </a:extLst>
          </p:cNvPr>
          <p:cNvSpPr>
            <a:spLocks noChangeArrowheads="1"/>
          </p:cNvSpPr>
          <p:nvPr/>
        </p:nvSpPr>
        <p:spPr bwMode="auto">
          <a:xfrm>
            <a:off x="2173288" y="3689350"/>
            <a:ext cx="184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a0</a:t>
            </a:r>
            <a:endParaRPr lang="en-US" altLang="en-US">
              <a:latin typeface="Times New Roman" panose="02020603050405020304" pitchFamily="18" charset="0"/>
            </a:endParaRPr>
          </a:p>
        </p:txBody>
      </p:sp>
      <p:sp>
        <p:nvSpPr>
          <p:cNvPr id="62546" name="Rectangle 84">
            <a:extLst>
              <a:ext uri="{FF2B5EF4-FFF2-40B4-BE49-F238E27FC236}">
                <a16:creationId xmlns:a16="http://schemas.microsoft.com/office/drawing/2014/main" id="{A7BD4D08-BCCD-4AFD-9DFB-0BD13CA0E2EE}"/>
              </a:ext>
            </a:extLst>
          </p:cNvPr>
          <p:cNvSpPr>
            <a:spLocks noChangeArrowheads="1"/>
          </p:cNvSpPr>
          <p:nvPr/>
        </p:nvSpPr>
        <p:spPr bwMode="auto">
          <a:xfrm>
            <a:off x="2159000" y="3887788"/>
            <a:ext cx="1841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b0</a:t>
            </a:r>
            <a:endParaRPr lang="en-US" altLang="en-US">
              <a:latin typeface="Times New Roman" panose="02020603050405020304" pitchFamily="18" charset="0"/>
            </a:endParaRPr>
          </a:p>
        </p:txBody>
      </p:sp>
      <p:sp>
        <p:nvSpPr>
          <p:cNvPr id="62547" name="Rectangle 85">
            <a:extLst>
              <a:ext uri="{FF2B5EF4-FFF2-40B4-BE49-F238E27FC236}">
                <a16:creationId xmlns:a16="http://schemas.microsoft.com/office/drawing/2014/main" id="{CFFF3EA0-D530-48ED-9F93-EBE4E57F0389}"/>
              </a:ext>
            </a:extLst>
          </p:cNvPr>
          <p:cNvSpPr>
            <a:spLocks noChangeArrowheads="1"/>
          </p:cNvSpPr>
          <p:nvPr/>
        </p:nvSpPr>
        <p:spPr bwMode="auto">
          <a:xfrm>
            <a:off x="1403350" y="4173538"/>
            <a:ext cx="17462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s0</a:t>
            </a:r>
            <a:endParaRPr lang="en-US" altLang="en-US">
              <a:latin typeface="Times New Roman" panose="02020603050405020304" pitchFamily="18" charset="0"/>
            </a:endParaRPr>
          </a:p>
        </p:txBody>
      </p:sp>
      <p:sp>
        <p:nvSpPr>
          <p:cNvPr id="62548" name="Line 86">
            <a:extLst>
              <a:ext uri="{FF2B5EF4-FFF2-40B4-BE49-F238E27FC236}">
                <a16:creationId xmlns:a16="http://schemas.microsoft.com/office/drawing/2014/main" id="{048C4628-7B5A-46A5-BD40-6A5763A714E7}"/>
              </a:ext>
            </a:extLst>
          </p:cNvPr>
          <p:cNvSpPr>
            <a:spLocks noChangeShapeType="1"/>
          </p:cNvSpPr>
          <p:nvPr/>
        </p:nvSpPr>
        <p:spPr bwMode="auto">
          <a:xfrm flipV="1">
            <a:off x="4135438" y="2314575"/>
            <a:ext cx="107950" cy="123825"/>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2549" name="Line 87">
            <a:extLst>
              <a:ext uri="{FF2B5EF4-FFF2-40B4-BE49-F238E27FC236}">
                <a16:creationId xmlns:a16="http://schemas.microsoft.com/office/drawing/2014/main" id="{644528BC-69D8-45BB-A1AA-0978D444780A}"/>
              </a:ext>
            </a:extLst>
          </p:cNvPr>
          <p:cNvSpPr>
            <a:spLocks noChangeShapeType="1"/>
          </p:cNvSpPr>
          <p:nvPr/>
        </p:nvSpPr>
        <p:spPr bwMode="auto">
          <a:xfrm flipV="1">
            <a:off x="4135438" y="2708275"/>
            <a:ext cx="107950" cy="128588"/>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2550" name="Line 88">
            <a:extLst>
              <a:ext uri="{FF2B5EF4-FFF2-40B4-BE49-F238E27FC236}">
                <a16:creationId xmlns:a16="http://schemas.microsoft.com/office/drawing/2014/main" id="{6AD26AA2-4101-4B88-9A11-81A499297E1A}"/>
              </a:ext>
            </a:extLst>
          </p:cNvPr>
          <p:cNvSpPr>
            <a:spLocks noChangeShapeType="1"/>
          </p:cNvSpPr>
          <p:nvPr/>
        </p:nvSpPr>
        <p:spPr bwMode="auto">
          <a:xfrm flipV="1">
            <a:off x="5214938" y="2509838"/>
            <a:ext cx="117475" cy="120650"/>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2551" name="Rectangle 89">
            <a:extLst>
              <a:ext uri="{FF2B5EF4-FFF2-40B4-BE49-F238E27FC236}">
                <a16:creationId xmlns:a16="http://schemas.microsoft.com/office/drawing/2014/main" id="{E4BD2FC7-FE16-4434-95C4-A50A0957BC0C}"/>
              </a:ext>
            </a:extLst>
          </p:cNvPr>
          <p:cNvSpPr>
            <a:spLocks noChangeArrowheads="1"/>
          </p:cNvSpPr>
          <p:nvPr/>
        </p:nvSpPr>
        <p:spPr bwMode="auto">
          <a:xfrm>
            <a:off x="5218113" y="2303463"/>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4</a:t>
            </a:r>
            <a:endParaRPr lang="en-US" altLang="en-US">
              <a:latin typeface="Times New Roman" panose="02020603050405020304" pitchFamily="18" charset="0"/>
            </a:endParaRPr>
          </a:p>
        </p:txBody>
      </p:sp>
      <p:sp>
        <p:nvSpPr>
          <p:cNvPr id="62552" name="Rectangle 90">
            <a:extLst>
              <a:ext uri="{FF2B5EF4-FFF2-40B4-BE49-F238E27FC236}">
                <a16:creationId xmlns:a16="http://schemas.microsoft.com/office/drawing/2014/main" id="{8190A016-50D7-458B-A414-CE0EF02CD5B6}"/>
              </a:ext>
            </a:extLst>
          </p:cNvPr>
          <p:cNvSpPr>
            <a:spLocks noChangeArrowheads="1"/>
          </p:cNvSpPr>
          <p:nvPr/>
        </p:nvSpPr>
        <p:spPr bwMode="auto">
          <a:xfrm>
            <a:off x="6356350" y="2085975"/>
            <a:ext cx="11906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C</a:t>
            </a:r>
            <a:endParaRPr lang="en-US" altLang="en-US">
              <a:latin typeface="Times New Roman" panose="02020603050405020304" pitchFamily="18" charset="0"/>
            </a:endParaRPr>
          </a:p>
        </p:txBody>
      </p:sp>
      <p:sp>
        <p:nvSpPr>
          <p:cNvPr id="62553" name="Line 91">
            <a:extLst>
              <a:ext uri="{FF2B5EF4-FFF2-40B4-BE49-F238E27FC236}">
                <a16:creationId xmlns:a16="http://schemas.microsoft.com/office/drawing/2014/main" id="{B3C0B4E3-EC7D-419E-9D7A-F1B1E40F96B2}"/>
              </a:ext>
            </a:extLst>
          </p:cNvPr>
          <p:cNvSpPr>
            <a:spLocks noChangeShapeType="1"/>
          </p:cNvSpPr>
          <p:nvPr/>
        </p:nvSpPr>
        <p:spPr bwMode="auto">
          <a:xfrm>
            <a:off x="6003925" y="2187575"/>
            <a:ext cx="325438" cy="1588"/>
          </a:xfrm>
          <a:prstGeom prst="line">
            <a:avLst/>
          </a:prstGeom>
          <a:noFill/>
          <a:ln w="3016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2554" name="Line 92">
            <a:extLst>
              <a:ext uri="{FF2B5EF4-FFF2-40B4-BE49-F238E27FC236}">
                <a16:creationId xmlns:a16="http://schemas.microsoft.com/office/drawing/2014/main" id="{0C080DAA-931D-4D0E-8061-EB62026C68BA}"/>
              </a:ext>
            </a:extLst>
          </p:cNvPr>
          <p:cNvSpPr>
            <a:spLocks noChangeShapeType="1"/>
          </p:cNvSpPr>
          <p:nvPr/>
        </p:nvSpPr>
        <p:spPr bwMode="auto">
          <a:xfrm flipV="1">
            <a:off x="6115050" y="2122488"/>
            <a:ext cx="109538" cy="1285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2555" name="Rectangle 93">
            <a:extLst>
              <a:ext uri="{FF2B5EF4-FFF2-40B4-BE49-F238E27FC236}">
                <a16:creationId xmlns:a16="http://schemas.microsoft.com/office/drawing/2014/main" id="{12F1F235-53D7-43A2-A9B2-432D49D8347E}"/>
              </a:ext>
            </a:extLst>
          </p:cNvPr>
          <p:cNvSpPr>
            <a:spLocks noChangeArrowheads="1"/>
          </p:cNvSpPr>
          <p:nvPr/>
        </p:nvSpPr>
        <p:spPr bwMode="auto">
          <a:xfrm>
            <a:off x="6135688" y="1917700"/>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4</a:t>
            </a:r>
            <a:endParaRPr lang="en-US" altLang="en-US">
              <a:latin typeface="Times New Roman" panose="02020603050405020304" pitchFamily="18" charset="0"/>
            </a:endParaRPr>
          </a:p>
        </p:txBody>
      </p:sp>
      <p:sp>
        <p:nvSpPr>
          <p:cNvPr id="62556" name="Rectangle 94">
            <a:extLst>
              <a:ext uri="{FF2B5EF4-FFF2-40B4-BE49-F238E27FC236}">
                <a16:creationId xmlns:a16="http://schemas.microsoft.com/office/drawing/2014/main" id="{650B5635-D00F-44A1-87D7-5EB48C33AF5E}"/>
              </a:ext>
            </a:extLst>
          </p:cNvPr>
          <p:cNvSpPr>
            <a:spLocks noChangeArrowheads="1"/>
          </p:cNvSpPr>
          <p:nvPr/>
        </p:nvSpPr>
        <p:spPr bwMode="auto">
          <a:xfrm>
            <a:off x="4141788" y="2122488"/>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4</a:t>
            </a:r>
            <a:endParaRPr lang="en-US" altLang="en-US">
              <a:latin typeface="Times New Roman" panose="02020603050405020304" pitchFamily="18" charset="0"/>
            </a:endParaRPr>
          </a:p>
        </p:txBody>
      </p:sp>
      <p:sp>
        <p:nvSpPr>
          <p:cNvPr id="62557" name="Rectangle 95">
            <a:extLst>
              <a:ext uri="{FF2B5EF4-FFF2-40B4-BE49-F238E27FC236}">
                <a16:creationId xmlns:a16="http://schemas.microsoft.com/office/drawing/2014/main" id="{860222A9-A300-478E-B431-35660EDAFF26}"/>
              </a:ext>
            </a:extLst>
          </p:cNvPr>
          <p:cNvSpPr>
            <a:spLocks noChangeArrowheads="1"/>
          </p:cNvSpPr>
          <p:nvPr/>
        </p:nvSpPr>
        <p:spPr bwMode="auto">
          <a:xfrm>
            <a:off x="4141788" y="2516188"/>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4</a:t>
            </a:r>
            <a:endParaRPr lang="en-US" altLang="en-US">
              <a:latin typeface="Times New Roman" panose="02020603050405020304" pitchFamily="18" charset="0"/>
            </a:endParaRPr>
          </a:p>
        </p:txBody>
      </p:sp>
      <p:sp>
        <p:nvSpPr>
          <p:cNvPr id="62558" name="Line 96">
            <a:extLst>
              <a:ext uri="{FF2B5EF4-FFF2-40B4-BE49-F238E27FC236}">
                <a16:creationId xmlns:a16="http://schemas.microsoft.com/office/drawing/2014/main" id="{250C44C3-A2FF-4581-BAB1-243B20FC728D}"/>
              </a:ext>
            </a:extLst>
          </p:cNvPr>
          <p:cNvSpPr>
            <a:spLocks noChangeShapeType="1"/>
          </p:cNvSpPr>
          <p:nvPr/>
        </p:nvSpPr>
        <p:spPr bwMode="auto">
          <a:xfrm>
            <a:off x="5999163" y="3305175"/>
            <a:ext cx="314325" cy="1588"/>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2559" name="Line 97">
            <a:extLst>
              <a:ext uri="{FF2B5EF4-FFF2-40B4-BE49-F238E27FC236}">
                <a16:creationId xmlns:a16="http://schemas.microsoft.com/office/drawing/2014/main" id="{0F7E8056-674A-4F25-8B50-3CFD9A36A31C}"/>
              </a:ext>
            </a:extLst>
          </p:cNvPr>
          <p:cNvSpPr>
            <a:spLocks noChangeShapeType="1"/>
          </p:cNvSpPr>
          <p:nvPr/>
        </p:nvSpPr>
        <p:spPr bwMode="auto">
          <a:xfrm>
            <a:off x="5999163" y="3627438"/>
            <a:ext cx="314325" cy="1587"/>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2560" name="Line 98">
            <a:extLst>
              <a:ext uri="{FF2B5EF4-FFF2-40B4-BE49-F238E27FC236}">
                <a16:creationId xmlns:a16="http://schemas.microsoft.com/office/drawing/2014/main" id="{D23E35B7-20FE-4FE1-91FD-D27CCCA15544}"/>
              </a:ext>
            </a:extLst>
          </p:cNvPr>
          <p:cNvSpPr>
            <a:spLocks noChangeShapeType="1"/>
          </p:cNvSpPr>
          <p:nvPr/>
        </p:nvSpPr>
        <p:spPr bwMode="auto">
          <a:xfrm>
            <a:off x="5999163" y="3941763"/>
            <a:ext cx="314325" cy="1587"/>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2561" name="Line 99">
            <a:extLst>
              <a:ext uri="{FF2B5EF4-FFF2-40B4-BE49-F238E27FC236}">
                <a16:creationId xmlns:a16="http://schemas.microsoft.com/office/drawing/2014/main" id="{762B5D53-719B-40F0-AE6A-09905D6F396E}"/>
              </a:ext>
            </a:extLst>
          </p:cNvPr>
          <p:cNvSpPr>
            <a:spLocks noChangeShapeType="1"/>
          </p:cNvSpPr>
          <p:nvPr/>
        </p:nvSpPr>
        <p:spPr bwMode="auto">
          <a:xfrm>
            <a:off x="5999163" y="4264025"/>
            <a:ext cx="314325" cy="1588"/>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2562" name="Rectangle 100">
            <a:extLst>
              <a:ext uri="{FF2B5EF4-FFF2-40B4-BE49-F238E27FC236}">
                <a16:creationId xmlns:a16="http://schemas.microsoft.com/office/drawing/2014/main" id="{865AA822-D01D-4E51-B636-4CFF7C080023}"/>
              </a:ext>
            </a:extLst>
          </p:cNvPr>
          <p:cNvSpPr>
            <a:spLocks noChangeArrowheads="1"/>
          </p:cNvSpPr>
          <p:nvPr/>
        </p:nvSpPr>
        <p:spPr bwMode="auto">
          <a:xfrm>
            <a:off x="6365875" y="3181350"/>
            <a:ext cx="1746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c3</a:t>
            </a:r>
            <a:endParaRPr lang="en-US" altLang="en-US">
              <a:latin typeface="Times New Roman" panose="02020603050405020304" pitchFamily="18" charset="0"/>
            </a:endParaRPr>
          </a:p>
        </p:txBody>
      </p:sp>
      <p:sp>
        <p:nvSpPr>
          <p:cNvPr id="62563" name="Rectangle 101">
            <a:extLst>
              <a:ext uri="{FF2B5EF4-FFF2-40B4-BE49-F238E27FC236}">
                <a16:creationId xmlns:a16="http://schemas.microsoft.com/office/drawing/2014/main" id="{B03B8655-3FC0-4B6C-B1BB-8CEBDA2AFD74}"/>
              </a:ext>
            </a:extLst>
          </p:cNvPr>
          <p:cNvSpPr>
            <a:spLocks noChangeArrowheads="1"/>
          </p:cNvSpPr>
          <p:nvPr/>
        </p:nvSpPr>
        <p:spPr bwMode="auto">
          <a:xfrm>
            <a:off x="6365875" y="3502025"/>
            <a:ext cx="1746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c2</a:t>
            </a:r>
            <a:endParaRPr lang="en-US" altLang="en-US">
              <a:latin typeface="Times New Roman" panose="02020603050405020304" pitchFamily="18" charset="0"/>
            </a:endParaRPr>
          </a:p>
        </p:txBody>
      </p:sp>
      <p:sp>
        <p:nvSpPr>
          <p:cNvPr id="62564" name="Rectangle 102">
            <a:extLst>
              <a:ext uri="{FF2B5EF4-FFF2-40B4-BE49-F238E27FC236}">
                <a16:creationId xmlns:a16="http://schemas.microsoft.com/office/drawing/2014/main" id="{0E997154-E3A1-42EB-838A-859A4849E89F}"/>
              </a:ext>
            </a:extLst>
          </p:cNvPr>
          <p:cNvSpPr>
            <a:spLocks noChangeArrowheads="1"/>
          </p:cNvSpPr>
          <p:nvPr/>
        </p:nvSpPr>
        <p:spPr bwMode="auto">
          <a:xfrm>
            <a:off x="6365875" y="3819525"/>
            <a:ext cx="1746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c1</a:t>
            </a:r>
            <a:endParaRPr lang="en-US" altLang="en-US">
              <a:latin typeface="Times New Roman" panose="02020603050405020304" pitchFamily="18" charset="0"/>
            </a:endParaRPr>
          </a:p>
        </p:txBody>
      </p:sp>
      <p:sp>
        <p:nvSpPr>
          <p:cNvPr id="62565" name="Rectangle 103">
            <a:extLst>
              <a:ext uri="{FF2B5EF4-FFF2-40B4-BE49-F238E27FC236}">
                <a16:creationId xmlns:a16="http://schemas.microsoft.com/office/drawing/2014/main" id="{7A8BB382-3B65-4116-8683-DFB0FA3E1DAF}"/>
              </a:ext>
            </a:extLst>
          </p:cNvPr>
          <p:cNvSpPr>
            <a:spLocks noChangeArrowheads="1"/>
          </p:cNvSpPr>
          <p:nvPr/>
        </p:nvSpPr>
        <p:spPr bwMode="auto">
          <a:xfrm>
            <a:off x="6365875" y="4141788"/>
            <a:ext cx="17462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c0</a:t>
            </a:r>
            <a:endParaRPr lang="en-US" altLang="en-US">
              <a:latin typeface="Times New Roman" panose="02020603050405020304" pitchFamily="18" charset="0"/>
            </a:endParaRPr>
          </a:p>
        </p:txBody>
      </p:sp>
      <p:sp>
        <p:nvSpPr>
          <p:cNvPr id="62566" name="Rectangle 104">
            <a:extLst>
              <a:ext uri="{FF2B5EF4-FFF2-40B4-BE49-F238E27FC236}">
                <a16:creationId xmlns:a16="http://schemas.microsoft.com/office/drawing/2014/main" id="{709202F5-D22A-4CFB-8553-63BE771A55F0}"/>
              </a:ext>
            </a:extLst>
          </p:cNvPr>
          <p:cNvSpPr>
            <a:spLocks noChangeArrowheads="1"/>
          </p:cNvSpPr>
          <p:nvPr/>
        </p:nvSpPr>
        <p:spPr bwMode="auto">
          <a:xfrm>
            <a:off x="6183313" y="2590800"/>
            <a:ext cx="110934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pt-BR" altLang="en-US" sz="1300" dirty="0">
                <a:solidFill>
                  <a:srgbClr val="000000"/>
                </a:solidFill>
                <a:latin typeface="Myriad Roman" charset="0"/>
              </a:rPr>
              <a:t>é abreviatura de</a:t>
            </a:r>
            <a:endParaRPr lang="pt-BR" altLang="en-US" dirty="0">
              <a:latin typeface="Times New Roman" panose="02020603050405020304" pitchFamily="18" charset="0"/>
            </a:endParaRPr>
          </a:p>
        </p:txBody>
      </p:sp>
      <p:sp>
        <p:nvSpPr>
          <p:cNvPr id="62569" name="Rectangle 111">
            <a:extLst>
              <a:ext uri="{FF2B5EF4-FFF2-40B4-BE49-F238E27FC236}">
                <a16:creationId xmlns:a16="http://schemas.microsoft.com/office/drawing/2014/main" id="{AC838AAC-7442-4E18-BFB2-6B3D017BDC83}"/>
              </a:ext>
            </a:extLst>
          </p:cNvPr>
          <p:cNvSpPr>
            <a:spLocks noChangeArrowheads="1"/>
          </p:cNvSpPr>
          <p:nvPr/>
        </p:nvSpPr>
        <p:spPr bwMode="auto">
          <a:xfrm>
            <a:off x="5750720" y="1500098"/>
            <a:ext cx="8620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pt-BR" altLang="en-US" sz="1300" dirty="0">
                <a:solidFill>
                  <a:srgbClr val="000000"/>
                </a:solidFill>
                <a:latin typeface="Myriad Roman" charset="0"/>
              </a:rPr>
              <a:t>Notação simplificada:</a:t>
            </a:r>
            <a:endParaRPr lang="pt-BR" altLang="en-US" dirty="0">
              <a:latin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a:extLst>
              <a:ext uri="{FF2B5EF4-FFF2-40B4-BE49-F238E27FC236}">
                <a16:creationId xmlns:a16="http://schemas.microsoft.com/office/drawing/2014/main" id="{EAF4334E-C943-46B8-AFD4-A65EFE6EF70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0371167B-BE29-401F-954E-13365A72DFCD}" type="slidenum">
              <a:rPr lang="en-US" altLang="en-US" sz="1400" smtClean="0">
                <a:latin typeface="Times New Roman" panose="02020603050405020304" pitchFamily="18" charset="0"/>
              </a:rPr>
              <a:pPr>
                <a:spcBef>
                  <a:spcPct val="0"/>
                </a:spcBef>
                <a:buFontTx/>
                <a:buNone/>
              </a:pPr>
              <a:t>31</a:t>
            </a:fld>
            <a:endParaRPr lang="en-US" altLang="en-US" sz="1400">
              <a:latin typeface="Times New Roman" panose="02020603050405020304" pitchFamily="18" charset="0"/>
            </a:endParaRPr>
          </a:p>
        </p:txBody>
      </p:sp>
      <p:sp>
        <p:nvSpPr>
          <p:cNvPr id="64515" name="Rectangle 2">
            <a:extLst>
              <a:ext uri="{FF2B5EF4-FFF2-40B4-BE49-F238E27FC236}">
                <a16:creationId xmlns:a16="http://schemas.microsoft.com/office/drawing/2014/main" id="{51B4D79C-FE70-426E-83EF-CCF624C4B35D}"/>
              </a:ext>
            </a:extLst>
          </p:cNvPr>
          <p:cNvSpPr>
            <a:spLocks noGrp="1" noChangeArrowheads="1"/>
          </p:cNvSpPr>
          <p:nvPr>
            <p:ph type="title"/>
          </p:nvPr>
        </p:nvSpPr>
        <p:spPr/>
        <p:txBody>
          <a:bodyPr/>
          <a:lstStyle/>
          <a:p>
            <a:pPr eaLnBrk="1" hangingPunct="1"/>
            <a:r>
              <a:rPr lang="pt-BR" altLang="en-US"/>
              <a:t>Exemplo de Uso de um Mux de N bits</a:t>
            </a:r>
          </a:p>
        </p:txBody>
      </p:sp>
      <p:sp>
        <p:nvSpPr>
          <p:cNvPr id="64516" name="Rectangle 3">
            <a:extLst>
              <a:ext uri="{FF2B5EF4-FFF2-40B4-BE49-F238E27FC236}">
                <a16:creationId xmlns:a16="http://schemas.microsoft.com/office/drawing/2014/main" id="{0A9B7601-79A0-42B0-A699-94FC096D7BA8}"/>
              </a:ext>
            </a:extLst>
          </p:cNvPr>
          <p:cNvSpPr>
            <a:spLocks noGrp="1" noChangeArrowheads="1"/>
          </p:cNvSpPr>
          <p:nvPr>
            <p:ph type="body" idx="1"/>
          </p:nvPr>
        </p:nvSpPr>
        <p:spPr>
          <a:xfrm>
            <a:off x="228600" y="4471988"/>
            <a:ext cx="8610600" cy="1531937"/>
          </a:xfrm>
        </p:spPr>
        <p:txBody>
          <a:bodyPr/>
          <a:lstStyle/>
          <a:p>
            <a:pPr eaLnBrk="1" hangingPunct="1">
              <a:lnSpc>
                <a:spcPct val="90000"/>
              </a:lnSpc>
            </a:pPr>
            <a:r>
              <a:rPr lang="pt-BR" altLang="en-US" sz="1800" dirty="0"/>
              <a:t>Imagine que se pode mostrar quatro coisas diferentes na mesma posição do painel acima do retrovisor de um automóvel</a:t>
            </a:r>
          </a:p>
          <a:p>
            <a:pPr lvl="1" eaLnBrk="1" hangingPunct="1">
              <a:lnSpc>
                <a:spcPct val="90000"/>
              </a:lnSpc>
            </a:pPr>
            <a:r>
              <a:rPr lang="pt-BR" altLang="en-US" sz="1600" dirty="0"/>
              <a:t>Temperatura (T), Média de Consumo, em km/l (A), Consumo Instantâneo (I), e Km restantes com o tanque atual (M) – cada dado é representado em 8 bits</a:t>
            </a:r>
          </a:p>
          <a:p>
            <a:pPr lvl="1" eaLnBrk="1" hangingPunct="1">
              <a:lnSpc>
                <a:spcPct val="90000"/>
              </a:lnSpc>
            </a:pPr>
            <a:r>
              <a:rPr lang="pt-BR" altLang="en-US" sz="1600" dirty="0"/>
              <a:t>Escolha o que mostrar no painel usando os fios de controle </a:t>
            </a:r>
            <a:r>
              <a:rPr lang="pt-BR" altLang="en-US" sz="1600" b="1" i="1" dirty="0"/>
              <a:t>x</a:t>
            </a:r>
            <a:r>
              <a:rPr lang="pt-BR" altLang="en-US" sz="1600" dirty="0"/>
              <a:t> e </a:t>
            </a:r>
            <a:r>
              <a:rPr lang="pt-BR" altLang="en-US" sz="1600" b="1" i="1" dirty="0"/>
              <a:t>y</a:t>
            </a:r>
          </a:p>
          <a:p>
            <a:pPr lvl="1" eaLnBrk="1" hangingPunct="1">
              <a:lnSpc>
                <a:spcPct val="90000"/>
              </a:lnSpc>
            </a:pPr>
            <a:r>
              <a:rPr lang="pt-BR" altLang="en-US" sz="1600" dirty="0"/>
              <a:t>Use um </a:t>
            </a:r>
            <a:r>
              <a:rPr lang="pt-BR" altLang="en-US" sz="1600" dirty="0" err="1"/>
              <a:t>mux</a:t>
            </a:r>
            <a:r>
              <a:rPr lang="pt-BR" altLang="en-US" sz="1600" dirty="0"/>
              <a:t> 4:1 de 8 bits</a:t>
            </a:r>
          </a:p>
        </p:txBody>
      </p:sp>
      <p:pic>
        <p:nvPicPr>
          <p:cNvPr id="64517" name="Picture 6">
            <a:extLst>
              <a:ext uri="{FF2B5EF4-FFF2-40B4-BE49-F238E27FC236}">
                <a16:creationId xmlns:a16="http://schemas.microsoft.com/office/drawing/2014/main" id="{755BBF91-2D68-427C-8371-7179398D14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4750" y="1106488"/>
            <a:ext cx="2651125"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66">
            <a:extLst>
              <a:ext uri="{FF2B5EF4-FFF2-40B4-BE49-F238E27FC236}">
                <a16:creationId xmlns:a16="http://schemas.microsoft.com/office/drawing/2014/main" id="{755EB2EF-E995-473C-9036-57ACB8C6F5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143000"/>
            <a:ext cx="5791200" cy="3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3">
            <a:extLst>
              <a:ext uri="{FF2B5EF4-FFF2-40B4-BE49-F238E27FC236}">
                <a16:creationId xmlns:a16="http://schemas.microsoft.com/office/drawing/2014/main" id="{42733499-FBCA-426E-B23F-936CCCDB273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AF3FA587-F422-4BC6-88F8-EDB608DF331D}" type="slidenum">
              <a:rPr lang="en-US" altLang="en-US" sz="1400" smtClean="0">
                <a:latin typeface="Times New Roman" panose="02020603050405020304" pitchFamily="18" charset="0"/>
              </a:rPr>
              <a:pPr>
                <a:spcBef>
                  <a:spcPct val="0"/>
                </a:spcBef>
                <a:buFontTx/>
                <a:buNone/>
              </a:pPr>
              <a:t>32</a:t>
            </a:fld>
            <a:endParaRPr lang="en-US" altLang="en-US" sz="1400">
              <a:latin typeface="Times New Roman" panose="02020603050405020304" pitchFamily="18" charset="0"/>
            </a:endParaRPr>
          </a:p>
        </p:txBody>
      </p:sp>
      <p:sp>
        <p:nvSpPr>
          <p:cNvPr id="66563" name="Rectangle 2">
            <a:extLst>
              <a:ext uri="{FF2B5EF4-FFF2-40B4-BE49-F238E27FC236}">
                <a16:creationId xmlns:a16="http://schemas.microsoft.com/office/drawing/2014/main" id="{5669EC31-ED6E-47B4-B234-964449A27418}"/>
              </a:ext>
            </a:extLst>
          </p:cNvPr>
          <p:cNvSpPr>
            <a:spLocks noGrp="1" noChangeArrowheads="1"/>
          </p:cNvSpPr>
          <p:nvPr>
            <p:ph type="title"/>
          </p:nvPr>
        </p:nvSpPr>
        <p:spPr/>
        <p:txBody>
          <a:bodyPr/>
          <a:lstStyle/>
          <a:p>
            <a:pPr eaLnBrk="1" hangingPunct="1"/>
            <a:r>
              <a:rPr lang="pt-BR" altLang="en-US"/>
              <a:t>Decodificadores (Decods)</a:t>
            </a:r>
          </a:p>
        </p:txBody>
      </p:sp>
      <p:sp>
        <p:nvSpPr>
          <p:cNvPr id="66564" name="Rectangle 3">
            <a:extLst>
              <a:ext uri="{FF2B5EF4-FFF2-40B4-BE49-F238E27FC236}">
                <a16:creationId xmlns:a16="http://schemas.microsoft.com/office/drawing/2014/main" id="{AA8EB11E-0A0D-44FF-ACA0-2B6A9C388D64}"/>
              </a:ext>
            </a:extLst>
          </p:cNvPr>
          <p:cNvSpPr>
            <a:spLocks noGrp="1" noChangeArrowheads="1"/>
          </p:cNvSpPr>
          <p:nvPr>
            <p:ph type="body" idx="1"/>
          </p:nvPr>
        </p:nvSpPr>
        <p:spPr>
          <a:xfrm>
            <a:off x="79375" y="1219200"/>
            <a:ext cx="4646613" cy="4816475"/>
          </a:xfrm>
        </p:spPr>
        <p:txBody>
          <a:bodyPr/>
          <a:lstStyle/>
          <a:p>
            <a:pPr eaLnBrk="1" hangingPunct="1">
              <a:lnSpc>
                <a:spcPct val="90000"/>
              </a:lnSpc>
            </a:pPr>
            <a:r>
              <a:rPr lang="pt-BR" altLang="en-US" sz="1600" b="1"/>
              <a:t>Decodificador</a:t>
            </a:r>
            <a:r>
              <a:rPr lang="pt-BR" altLang="en-US" sz="1600"/>
              <a:t>: Bloco lógico muito usado </a:t>
            </a:r>
            <a:r>
              <a:rPr lang="pt-BR" altLang="en-US" sz="1600">
                <a:sym typeface="Wingdings" panose="05000000000000000000" pitchFamily="2" charset="2"/>
              </a:rPr>
              <a:t> pode ser</a:t>
            </a:r>
            <a:r>
              <a:rPr lang="pt-BR" altLang="en-US" sz="1600"/>
              <a:t> montado com portas lógicas</a:t>
            </a:r>
          </a:p>
          <a:p>
            <a:pPr lvl="1" eaLnBrk="1" hangingPunct="1">
              <a:lnSpc>
                <a:spcPct val="90000"/>
              </a:lnSpc>
            </a:pPr>
            <a:r>
              <a:rPr lang="pt-BR" altLang="en-US" sz="1400"/>
              <a:t>Uma definição: Converte um número binário para uma saída única em 1</a:t>
            </a:r>
          </a:p>
          <a:p>
            <a:pPr eaLnBrk="1" hangingPunct="1">
              <a:lnSpc>
                <a:spcPct val="90000"/>
              </a:lnSpc>
            </a:pPr>
            <a:r>
              <a:rPr lang="pt-BR" altLang="en-US" sz="1600"/>
              <a:t>Decodificador de 2 entradas, ou decodificador 2 para 4: há 4 números binários possíveis na sua entrada</a:t>
            </a:r>
          </a:p>
          <a:p>
            <a:pPr lvl="1" eaLnBrk="1" hangingPunct="1">
              <a:lnSpc>
                <a:spcPct val="90000"/>
              </a:lnSpc>
            </a:pPr>
            <a:r>
              <a:rPr lang="pt-BR" altLang="en-US" sz="1400"/>
              <a:t>Possui 4 saídas, 1 para cada número possível na entrada</a:t>
            </a:r>
          </a:p>
          <a:p>
            <a:pPr eaLnBrk="1" hangingPunct="1">
              <a:lnSpc>
                <a:spcPct val="90000"/>
              </a:lnSpc>
            </a:pPr>
            <a:r>
              <a:rPr lang="pt-BR" altLang="en-US" sz="1600"/>
              <a:t>Projeto interno</a:t>
            </a:r>
          </a:p>
          <a:p>
            <a:pPr lvl="1" eaLnBrk="1" hangingPunct="1">
              <a:lnSpc>
                <a:spcPct val="90000"/>
              </a:lnSpc>
            </a:pPr>
            <a:r>
              <a:rPr lang="pt-BR" altLang="en-US" sz="1400"/>
              <a:t>Uma porta AND para cada saída, que detecta uma combinação de entrada específica</a:t>
            </a:r>
          </a:p>
          <a:p>
            <a:pPr eaLnBrk="1" hangingPunct="1">
              <a:lnSpc>
                <a:spcPct val="90000"/>
              </a:lnSpc>
            </a:pPr>
            <a:r>
              <a:rPr lang="pt-BR" altLang="en-US" sz="1600"/>
              <a:t>Decodificador com entrada de habilitação (</a:t>
            </a:r>
            <a:r>
              <a:rPr lang="pt-BR" altLang="en-US" sz="1600" i="1"/>
              <a:t>enable e</a:t>
            </a:r>
            <a:r>
              <a:rPr lang="pt-BR" altLang="en-US" sz="1600"/>
              <a:t>)</a:t>
            </a:r>
          </a:p>
          <a:p>
            <a:pPr lvl="1" eaLnBrk="1" hangingPunct="1">
              <a:lnSpc>
                <a:spcPct val="90000"/>
              </a:lnSpc>
            </a:pPr>
            <a:r>
              <a:rPr lang="pt-BR" altLang="en-US" sz="1400"/>
              <a:t>Todas as saídas em 0 se </a:t>
            </a:r>
            <a:r>
              <a:rPr lang="pt-BR" altLang="en-US" sz="1400" b="1" i="1"/>
              <a:t>e</a:t>
            </a:r>
            <a:r>
              <a:rPr lang="pt-BR" altLang="en-US" sz="1400"/>
              <a:t>=0</a:t>
            </a:r>
          </a:p>
          <a:p>
            <a:pPr lvl="1" eaLnBrk="1" hangingPunct="1">
              <a:lnSpc>
                <a:spcPct val="90000"/>
              </a:lnSpc>
            </a:pPr>
            <a:r>
              <a:rPr lang="pt-BR" altLang="en-US" sz="1400"/>
              <a:t>Comportamento descrito, se </a:t>
            </a:r>
            <a:r>
              <a:rPr lang="pt-BR" altLang="en-US" sz="1400" b="1" i="1"/>
              <a:t>e</a:t>
            </a:r>
            <a:r>
              <a:rPr lang="pt-BR" altLang="en-US" sz="1400"/>
              <a:t>=1</a:t>
            </a:r>
          </a:p>
          <a:p>
            <a:pPr eaLnBrk="1" hangingPunct="1">
              <a:lnSpc>
                <a:spcPct val="90000"/>
              </a:lnSpc>
            </a:pPr>
            <a:r>
              <a:rPr lang="pt-BR" altLang="en-US" sz="1600"/>
              <a:t>Decodificador de n entradas ou decodificador n para 2</a:t>
            </a:r>
            <a:r>
              <a:rPr lang="pt-BR" altLang="en-US" sz="1600" baseline="30000"/>
              <a:t>n</a:t>
            </a:r>
            <a:r>
              <a:rPr lang="pt-BR" altLang="en-US" sz="1600"/>
              <a:t>: tem 2</a:t>
            </a:r>
            <a:r>
              <a:rPr lang="pt-BR" altLang="en-US" sz="1600" baseline="30000"/>
              <a:t>n </a:t>
            </a:r>
            <a:r>
              <a:rPr lang="pt-BR" altLang="en-US" sz="1600"/>
              <a:t>saídas</a:t>
            </a:r>
            <a:endParaRPr lang="pt-BR" altLang="en-US" sz="1400"/>
          </a:p>
          <a:p>
            <a:pPr lvl="1" eaLnBrk="1" hangingPunct="1">
              <a:lnSpc>
                <a:spcPct val="90000"/>
              </a:lnSpc>
            </a:pPr>
            <a:endParaRPr lang="pt-BR" altLang="en-US" sz="1400"/>
          </a:p>
        </p:txBody>
      </p:sp>
      <p:grpSp>
        <p:nvGrpSpPr>
          <p:cNvPr id="66565" name="Group 121">
            <a:extLst>
              <a:ext uri="{FF2B5EF4-FFF2-40B4-BE49-F238E27FC236}">
                <a16:creationId xmlns:a16="http://schemas.microsoft.com/office/drawing/2014/main" id="{D25FA78A-F5DE-4755-92EA-DC688A779236}"/>
              </a:ext>
            </a:extLst>
          </p:cNvPr>
          <p:cNvGrpSpPr>
            <a:grpSpLocks/>
          </p:cNvGrpSpPr>
          <p:nvPr/>
        </p:nvGrpSpPr>
        <p:grpSpPr bwMode="auto">
          <a:xfrm>
            <a:off x="4572000" y="1752600"/>
            <a:ext cx="4406900" cy="1065213"/>
            <a:chOff x="2784" y="1128"/>
            <a:chExt cx="2873" cy="671"/>
          </a:xfrm>
        </p:grpSpPr>
        <p:sp>
          <p:nvSpPr>
            <p:cNvPr id="66652" name="Rectangle 7">
              <a:extLst>
                <a:ext uri="{FF2B5EF4-FFF2-40B4-BE49-F238E27FC236}">
                  <a16:creationId xmlns:a16="http://schemas.microsoft.com/office/drawing/2014/main" id="{7B4781A6-6139-4828-AB08-00A7EBFBB6B9}"/>
                </a:ext>
              </a:extLst>
            </p:cNvPr>
            <p:cNvSpPr>
              <a:spLocks noChangeArrowheads="1"/>
            </p:cNvSpPr>
            <p:nvPr/>
          </p:nvSpPr>
          <p:spPr bwMode="auto">
            <a:xfrm>
              <a:off x="5186" y="1319"/>
              <a:ext cx="8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i0</a:t>
              </a:r>
              <a:endParaRPr lang="en-US" altLang="en-US">
                <a:latin typeface="Times New Roman" panose="02020603050405020304" pitchFamily="18" charset="0"/>
              </a:endParaRPr>
            </a:p>
          </p:txBody>
        </p:sp>
        <p:sp>
          <p:nvSpPr>
            <p:cNvPr id="66653" name="Rectangle 8">
              <a:extLst>
                <a:ext uri="{FF2B5EF4-FFF2-40B4-BE49-F238E27FC236}">
                  <a16:creationId xmlns:a16="http://schemas.microsoft.com/office/drawing/2014/main" id="{DF5027C3-35C4-4748-A795-0D9381187C9B}"/>
                </a:ext>
              </a:extLst>
            </p:cNvPr>
            <p:cNvSpPr>
              <a:spLocks noChangeArrowheads="1"/>
            </p:cNvSpPr>
            <p:nvPr/>
          </p:nvSpPr>
          <p:spPr bwMode="auto">
            <a:xfrm>
              <a:off x="5186" y="1486"/>
              <a:ext cx="8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i1</a:t>
              </a:r>
              <a:endParaRPr lang="en-US" altLang="en-US">
                <a:latin typeface="Times New Roman" panose="02020603050405020304" pitchFamily="18" charset="0"/>
              </a:endParaRPr>
            </a:p>
          </p:txBody>
        </p:sp>
        <p:sp>
          <p:nvSpPr>
            <p:cNvPr id="66654" name="Rectangle 9">
              <a:extLst>
                <a:ext uri="{FF2B5EF4-FFF2-40B4-BE49-F238E27FC236}">
                  <a16:creationId xmlns:a16="http://schemas.microsoft.com/office/drawing/2014/main" id="{8338E873-61F1-4AF4-A6AD-2AF349CD006B}"/>
                </a:ext>
              </a:extLst>
            </p:cNvPr>
            <p:cNvSpPr>
              <a:spLocks noChangeArrowheads="1"/>
            </p:cNvSpPr>
            <p:nvPr/>
          </p:nvSpPr>
          <p:spPr bwMode="auto">
            <a:xfrm>
              <a:off x="5371" y="1152"/>
              <a:ext cx="10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d0</a:t>
              </a:r>
              <a:endParaRPr lang="en-US" altLang="en-US">
                <a:latin typeface="Times New Roman" panose="02020603050405020304" pitchFamily="18" charset="0"/>
              </a:endParaRPr>
            </a:p>
          </p:txBody>
        </p:sp>
        <p:sp>
          <p:nvSpPr>
            <p:cNvPr id="66655" name="Rectangle 10">
              <a:extLst>
                <a:ext uri="{FF2B5EF4-FFF2-40B4-BE49-F238E27FC236}">
                  <a16:creationId xmlns:a16="http://schemas.microsoft.com/office/drawing/2014/main" id="{748FD869-F5D8-47B4-9BCD-7720439ADFC1}"/>
                </a:ext>
              </a:extLst>
            </p:cNvPr>
            <p:cNvSpPr>
              <a:spLocks noChangeArrowheads="1"/>
            </p:cNvSpPr>
            <p:nvPr/>
          </p:nvSpPr>
          <p:spPr bwMode="auto">
            <a:xfrm>
              <a:off x="5371" y="1318"/>
              <a:ext cx="10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d1</a:t>
              </a:r>
              <a:endParaRPr lang="en-US" altLang="en-US">
                <a:latin typeface="Times New Roman" panose="02020603050405020304" pitchFamily="18" charset="0"/>
              </a:endParaRPr>
            </a:p>
          </p:txBody>
        </p:sp>
        <p:sp>
          <p:nvSpPr>
            <p:cNvPr id="66656" name="Rectangle 11">
              <a:extLst>
                <a:ext uri="{FF2B5EF4-FFF2-40B4-BE49-F238E27FC236}">
                  <a16:creationId xmlns:a16="http://schemas.microsoft.com/office/drawing/2014/main" id="{7CEE7BA6-9039-4523-91D6-7C8575BE5406}"/>
                </a:ext>
              </a:extLst>
            </p:cNvPr>
            <p:cNvSpPr>
              <a:spLocks noChangeArrowheads="1"/>
            </p:cNvSpPr>
            <p:nvPr/>
          </p:nvSpPr>
          <p:spPr bwMode="auto">
            <a:xfrm>
              <a:off x="5371" y="1491"/>
              <a:ext cx="10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d2</a:t>
              </a:r>
              <a:endParaRPr lang="en-US" altLang="en-US">
                <a:latin typeface="Times New Roman" panose="02020603050405020304" pitchFamily="18" charset="0"/>
              </a:endParaRPr>
            </a:p>
          </p:txBody>
        </p:sp>
        <p:sp>
          <p:nvSpPr>
            <p:cNvPr id="66657" name="Rectangle 12">
              <a:extLst>
                <a:ext uri="{FF2B5EF4-FFF2-40B4-BE49-F238E27FC236}">
                  <a16:creationId xmlns:a16="http://schemas.microsoft.com/office/drawing/2014/main" id="{5BB3B4B1-15EC-4ED2-BD9A-030CFBA6449A}"/>
                </a:ext>
              </a:extLst>
            </p:cNvPr>
            <p:cNvSpPr>
              <a:spLocks noChangeArrowheads="1"/>
            </p:cNvSpPr>
            <p:nvPr/>
          </p:nvSpPr>
          <p:spPr bwMode="auto">
            <a:xfrm>
              <a:off x="5371" y="1654"/>
              <a:ext cx="10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d3</a:t>
              </a:r>
              <a:endParaRPr lang="en-US" altLang="en-US">
                <a:latin typeface="Times New Roman" panose="02020603050405020304" pitchFamily="18" charset="0"/>
              </a:endParaRPr>
            </a:p>
          </p:txBody>
        </p:sp>
        <p:sp>
          <p:nvSpPr>
            <p:cNvPr id="66658" name="Rectangle 13">
              <a:extLst>
                <a:ext uri="{FF2B5EF4-FFF2-40B4-BE49-F238E27FC236}">
                  <a16:creationId xmlns:a16="http://schemas.microsoft.com/office/drawing/2014/main" id="{9CC782AE-A1BC-4DC6-991A-79EC1C4C205F}"/>
                </a:ext>
              </a:extLst>
            </p:cNvPr>
            <p:cNvSpPr>
              <a:spLocks noChangeArrowheads="1"/>
            </p:cNvSpPr>
            <p:nvPr/>
          </p:nvSpPr>
          <p:spPr bwMode="auto">
            <a:xfrm>
              <a:off x="5602" y="1654"/>
              <a:ext cx="5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b="1">
                  <a:solidFill>
                    <a:srgbClr val="0078C1"/>
                  </a:solidFill>
                  <a:latin typeface="Myriad Roman" charset="0"/>
                </a:rPr>
                <a:t>1</a:t>
              </a:r>
              <a:endParaRPr lang="en-US" altLang="en-US" b="1">
                <a:latin typeface="Times New Roman" panose="02020603050405020304" pitchFamily="18" charset="0"/>
              </a:endParaRPr>
            </a:p>
          </p:txBody>
        </p:sp>
        <p:sp>
          <p:nvSpPr>
            <p:cNvPr id="66659" name="Rectangle 14">
              <a:extLst>
                <a:ext uri="{FF2B5EF4-FFF2-40B4-BE49-F238E27FC236}">
                  <a16:creationId xmlns:a16="http://schemas.microsoft.com/office/drawing/2014/main" id="{5B73E011-D211-4AF6-9A30-91A86B0455D4}"/>
                </a:ext>
              </a:extLst>
            </p:cNvPr>
            <p:cNvSpPr>
              <a:spLocks noChangeArrowheads="1"/>
            </p:cNvSpPr>
            <p:nvPr/>
          </p:nvSpPr>
          <p:spPr bwMode="auto">
            <a:xfrm>
              <a:off x="5009" y="1488"/>
              <a:ext cx="5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66660" name="Rectangle 15">
              <a:extLst>
                <a:ext uri="{FF2B5EF4-FFF2-40B4-BE49-F238E27FC236}">
                  <a16:creationId xmlns:a16="http://schemas.microsoft.com/office/drawing/2014/main" id="{005C7158-7BFD-47BA-B69F-C6A7FED6C840}"/>
                </a:ext>
              </a:extLst>
            </p:cNvPr>
            <p:cNvSpPr>
              <a:spLocks noChangeArrowheads="1"/>
            </p:cNvSpPr>
            <p:nvPr/>
          </p:nvSpPr>
          <p:spPr bwMode="auto">
            <a:xfrm>
              <a:off x="5009" y="1322"/>
              <a:ext cx="5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66661" name="Rectangle 16">
              <a:extLst>
                <a:ext uri="{FF2B5EF4-FFF2-40B4-BE49-F238E27FC236}">
                  <a16:creationId xmlns:a16="http://schemas.microsoft.com/office/drawing/2014/main" id="{A6938D08-C412-4ACD-8F9F-79D41F152798}"/>
                </a:ext>
              </a:extLst>
            </p:cNvPr>
            <p:cNvSpPr>
              <a:spLocks noChangeArrowheads="1"/>
            </p:cNvSpPr>
            <p:nvPr/>
          </p:nvSpPr>
          <p:spPr bwMode="auto">
            <a:xfrm>
              <a:off x="5602" y="1485"/>
              <a:ext cx="5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200" b="1">
                  <a:solidFill>
                    <a:srgbClr val="000000"/>
                  </a:solidFill>
                  <a:latin typeface="Myriad Roman" charset="0"/>
                </a:rPr>
                <a:t>0</a:t>
              </a:r>
              <a:endParaRPr lang="en-US" altLang="en-US" b="1">
                <a:latin typeface="Times New Roman" panose="02020603050405020304" pitchFamily="18" charset="0"/>
              </a:endParaRPr>
            </a:p>
          </p:txBody>
        </p:sp>
        <p:sp>
          <p:nvSpPr>
            <p:cNvPr id="66662" name="Rectangle 17">
              <a:extLst>
                <a:ext uri="{FF2B5EF4-FFF2-40B4-BE49-F238E27FC236}">
                  <a16:creationId xmlns:a16="http://schemas.microsoft.com/office/drawing/2014/main" id="{C0FB1A35-90FB-4053-A57F-4A9CAA2B5217}"/>
                </a:ext>
              </a:extLst>
            </p:cNvPr>
            <p:cNvSpPr>
              <a:spLocks noChangeArrowheads="1"/>
            </p:cNvSpPr>
            <p:nvPr/>
          </p:nvSpPr>
          <p:spPr bwMode="auto">
            <a:xfrm>
              <a:off x="5602" y="1321"/>
              <a:ext cx="5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66663" name="Rectangle 18">
              <a:extLst>
                <a:ext uri="{FF2B5EF4-FFF2-40B4-BE49-F238E27FC236}">
                  <a16:creationId xmlns:a16="http://schemas.microsoft.com/office/drawing/2014/main" id="{E552D914-DFF8-438D-B251-5C4DA580B16B}"/>
                </a:ext>
              </a:extLst>
            </p:cNvPr>
            <p:cNvSpPr>
              <a:spLocks noChangeArrowheads="1"/>
            </p:cNvSpPr>
            <p:nvPr/>
          </p:nvSpPr>
          <p:spPr bwMode="auto">
            <a:xfrm>
              <a:off x="5602" y="1154"/>
              <a:ext cx="5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66664" name="Line 19">
              <a:extLst>
                <a:ext uri="{FF2B5EF4-FFF2-40B4-BE49-F238E27FC236}">
                  <a16:creationId xmlns:a16="http://schemas.microsoft.com/office/drawing/2014/main" id="{20217609-EB5A-49A3-B6B7-9B9A3EFCB70F}"/>
                </a:ext>
              </a:extLst>
            </p:cNvPr>
            <p:cNvSpPr>
              <a:spLocks noChangeShapeType="1"/>
            </p:cNvSpPr>
            <p:nvPr/>
          </p:nvSpPr>
          <p:spPr bwMode="auto">
            <a:xfrm>
              <a:off x="5502" y="1212"/>
              <a:ext cx="94"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6665" name="Line 20">
              <a:extLst>
                <a:ext uri="{FF2B5EF4-FFF2-40B4-BE49-F238E27FC236}">
                  <a16:creationId xmlns:a16="http://schemas.microsoft.com/office/drawing/2014/main" id="{E225292C-0FD3-4424-ABD9-072DC046F111}"/>
                </a:ext>
              </a:extLst>
            </p:cNvPr>
            <p:cNvSpPr>
              <a:spLocks noChangeShapeType="1"/>
            </p:cNvSpPr>
            <p:nvPr/>
          </p:nvSpPr>
          <p:spPr bwMode="auto">
            <a:xfrm>
              <a:off x="5502" y="1378"/>
              <a:ext cx="94"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6666" name="Line 21">
              <a:extLst>
                <a:ext uri="{FF2B5EF4-FFF2-40B4-BE49-F238E27FC236}">
                  <a16:creationId xmlns:a16="http://schemas.microsoft.com/office/drawing/2014/main" id="{43EA4BDA-8D7A-4E09-B06F-8B7BC7C81B5E}"/>
                </a:ext>
              </a:extLst>
            </p:cNvPr>
            <p:cNvSpPr>
              <a:spLocks noChangeShapeType="1"/>
            </p:cNvSpPr>
            <p:nvPr/>
          </p:nvSpPr>
          <p:spPr bwMode="auto">
            <a:xfrm>
              <a:off x="5502" y="1546"/>
              <a:ext cx="94"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6667" name="Line 22">
              <a:extLst>
                <a:ext uri="{FF2B5EF4-FFF2-40B4-BE49-F238E27FC236}">
                  <a16:creationId xmlns:a16="http://schemas.microsoft.com/office/drawing/2014/main" id="{CEF24E43-6115-4EF3-85F2-7D244038676F}"/>
                </a:ext>
              </a:extLst>
            </p:cNvPr>
            <p:cNvSpPr>
              <a:spLocks noChangeShapeType="1"/>
            </p:cNvSpPr>
            <p:nvPr/>
          </p:nvSpPr>
          <p:spPr bwMode="auto">
            <a:xfrm>
              <a:off x="5067" y="1378"/>
              <a:ext cx="94"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6668" name="Line 23">
              <a:extLst>
                <a:ext uri="{FF2B5EF4-FFF2-40B4-BE49-F238E27FC236}">
                  <a16:creationId xmlns:a16="http://schemas.microsoft.com/office/drawing/2014/main" id="{8DDFC43E-0D73-4073-A104-5F81164DDD14}"/>
                </a:ext>
              </a:extLst>
            </p:cNvPr>
            <p:cNvSpPr>
              <a:spLocks noChangeShapeType="1"/>
            </p:cNvSpPr>
            <p:nvPr/>
          </p:nvSpPr>
          <p:spPr bwMode="auto">
            <a:xfrm>
              <a:off x="5067" y="1546"/>
              <a:ext cx="94"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6669" name="Line 24">
              <a:extLst>
                <a:ext uri="{FF2B5EF4-FFF2-40B4-BE49-F238E27FC236}">
                  <a16:creationId xmlns:a16="http://schemas.microsoft.com/office/drawing/2014/main" id="{947D6A6A-4A03-47F0-9057-80F40AC78E2B}"/>
                </a:ext>
              </a:extLst>
            </p:cNvPr>
            <p:cNvSpPr>
              <a:spLocks noChangeShapeType="1"/>
            </p:cNvSpPr>
            <p:nvPr/>
          </p:nvSpPr>
          <p:spPr bwMode="auto">
            <a:xfrm>
              <a:off x="5502" y="1712"/>
              <a:ext cx="94"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6670" name="Rectangle 25">
              <a:extLst>
                <a:ext uri="{FF2B5EF4-FFF2-40B4-BE49-F238E27FC236}">
                  <a16:creationId xmlns:a16="http://schemas.microsoft.com/office/drawing/2014/main" id="{9DF435A3-0F2C-41FB-A62C-F329DE117906}"/>
                </a:ext>
              </a:extLst>
            </p:cNvPr>
            <p:cNvSpPr>
              <a:spLocks noChangeArrowheads="1"/>
            </p:cNvSpPr>
            <p:nvPr/>
          </p:nvSpPr>
          <p:spPr bwMode="auto">
            <a:xfrm>
              <a:off x="5164" y="1128"/>
              <a:ext cx="338" cy="671"/>
            </a:xfrm>
            <a:prstGeom prst="rect">
              <a:avLst/>
            </a:prstGeom>
            <a:noFill/>
            <a:ln w="14288">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66671" name="Line 26">
              <a:extLst>
                <a:ext uri="{FF2B5EF4-FFF2-40B4-BE49-F238E27FC236}">
                  <a16:creationId xmlns:a16="http://schemas.microsoft.com/office/drawing/2014/main" id="{6E590491-82AC-4893-88ED-59209395E9C9}"/>
                </a:ext>
              </a:extLst>
            </p:cNvPr>
            <p:cNvSpPr>
              <a:spLocks noChangeShapeType="1"/>
            </p:cNvSpPr>
            <p:nvPr/>
          </p:nvSpPr>
          <p:spPr bwMode="auto">
            <a:xfrm>
              <a:off x="4758" y="1212"/>
              <a:ext cx="94"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6672" name="Line 27">
              <a:extLst>
                <a:ext uri="{FF2B5EF4-FFF2-40B4-BE49-F238E27FC236}">
                  <a16:creationId xmlns:a16="http://schemas.microsoft.com/office/drawing/2014/main" id="{28159428-D0EA-4304-B68C-2D6AF2A62677}"/>
                </a:ext>
              </a:extLst>
            </p:cNvPr>
            <p:cNvSpPr>
              <a:spLocks noChangeShapeType="1"/>
            </p:cNvSpPr>
            <p:nvPr/>
          </p:nvSpPr>
          <p:spPr bwMode="auto">
            <a:xfrm>
              <a:off x="4758" y="1378"/>
              <a:ext cx="94"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6673" name="Line 28">
              <a:extLst>
                <a:ext uri="{FF2B5EF4-FFF2-40B4-BE49-F238E27FC236}">
                  <a16:creationId xmlns:a16="http://schemas.microsoft.com/office/drawing/2014/main" id="{D3255969-96A9-4AC4-941B-3F539B3C9E32}"/>
                </a:ext>
              </a:extLst>
            </p:cNvPr>
            <p:cNvSpPr>
              <a:spLocks noChangeShapeType="1"/>
            </p:cNvSpPr>
            <p:nvPr/>
          </p:nvSpPr>
          <p:spPr bwMode="auto">
            <a:xfrm>
              <a:off x="4758" y="1546"/>
              <a:ext cx="94"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6674" name="Line 29">
              <a:extLst>
                <a:ext uri="{FF2B5EF4-FFF2-40B4-BE49-F238E27FC236}">
                  <a16:creationId xmlns:a16="http://schemas.microsoft.com/office/drawing/2014/main" id="{70C47E73-6987-4C84-A98F-D329852AE76A}"/>
                </a:ext>
              </a:extLst>
            </p:cNvPr>
            <p:cNvSpPr>
              <a:spLocks noChangeShapeType="1"/>
            </p:cNvSpPr>
            <p:nvPr/>
          </p:nvSpPr>
          <p:spPr bwMode="auto">
            <a:xfrm>
              <a:off x="4324" y="1378"/>
              <a:ext cx="93"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6675" name="Line 30">
              <a:extLst>
                <a:ext uri="{FF2B5EF4-FFF2-40B4-BE49-F238E27FC236}">
                  <a16:creationId xmlns:a16="http://schemas.microsoft.com/office/drawing/2014/main" id="{84516769-30F3-41B4-AA33-394DEE8C7CBD}"/>
                </a:ext>
              </a:extLst>
            </p:cNvPr>
            <p:cNvSpPr>
              <a:spLocks noChangeShapeType="1"/>
            </p:cNvSpPr>
            <p:nvPr/>
          </p:nvSpPr>
          <p:spPr bwMode="auto">
            <a:xfrm>
              <a:off x="4324" y="1546"/>
              <a:ext cx="93"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6676" name="Line 31">
              <a:extLst>
                <a:ext uri="{FF2B5EF4-FFF2-40B4-BE49-F238E27FC236}">
                  <a16:creationId xmlns:a16="http://schemas.microsoft.com/office/drawing/2014/main" id="{D04858D0-9E8B-4D9C-BCE6-2F0933F0B4B5}"/>
                </a:ext>
              </a:extLst>
            </p:cNvPr>
            <p:cNvSpPr>
              <a:spLocks noChangeShapeType="1"/>
            </p:cNvSpPr>
            <p:nvPr/>
          </p:nvSpPr>
          <p:spPr bwMode="auto">
            <a:xfrm>
              <a:off x="4758" y="1712"/>
              <a:ext cx="94"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6677" name="Rectangle 32">
              <a:extLst>
                <a:ext uri="{FF2B5EF4-FFF2-40B4-BE49-F238E27FC236}">
                  <a16:creationId xmlns:a16="http://schemas.microsoft.com/office/drawing/2014/main" id="{88615FBB-68A0-415F-BB9B-8255588D9939}"/>
                </a:ext>
              </a:extLst>
            </p:cNvPr>
            <p:cNvSpPr>
              <a:spLocks noChangeArrowheads="1"/>
            </p:cNvSpPr>
            <p:nvPr/>
          </p:nvSpPr>
          <p:spPr bwMode="auto">
            <a:xfrm>
              <a:off x="4421" y="1128"/>
              <a:ext cx="337" cy="671"/>
            </a:xfrm>
            <a:prstGeom prst="rect">
              <a:avLst/>
            </a:prstGeom>
            <a:noFill/>
            <a:ln w="14288">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66678" name="Line 33">
              <a:extLst>
                <a:ext uri="{FF2B5EF4-FFF2-40B4-BE49-F238E27FC236}">
                  <a16:creationId xmlns:a16="http://schemas.microsoft.com/office/drawing/2014/main" id="{9C2B7A23-E9F8-41D5-8AB1-D6EB780AE058}"/>
                </a:ext>
              </a:extLst>
            </p:cNvPr>
            <p:cNvSpPr>
              <a:spLocks noChangeShapeType="1"/>
            </p:cNvSpPr>
            <p:nvPr/>
          </p:nvSpPr>
          <p:spPr bwMode="auto">
            <a:xfrm>
              <a:off x="4017" y="1212"/>
              <a:ext cx="94"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6679" name="Line 34">
              <a:extLst>
                <a:ext uri="{FF2B5EF4-FFF2-40B4-BE49-F238E27FC236}">
                  <a16:creationId xmlns:a16="http://schemas.microsoft.com/office/drawing/2014/main" id="{BA5E957F-A550-4D3C-937F-CFD671FE4BCE}"/>
                </a:ext>
              </a:extLst>
            </p:cNvPr>
            <p:cNvSpPr>
              <a:spLocks noChangeShapeType="1"/>
            </p:cNvSpPr>
            <p:nvPr/>
          </p:nvSpPr>
          <p:spPr bwMode="auto">
            <a:xfrm>
              <a:off x="4017" y="1378"/>
              <a:ext cx="94"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6680" name="Line 35">
              <a:extLst>
                <a:ext uri="{FF2B5EF4-FFF2-40B4-BE49-F238E27FC236}">
                  <a16:creationId xmlns:a16="http://schemas.microsoft.com/office/drawing/2014/main" id="{816E0AA4-5F2C-46D8-9876-58E42630E0A3}"/>
                </a:ext>
              </a:extLst>
            </p:cNvPr>
            <p:cNvSpPr>
              <a:spLocks noChangeShapeType="1"/>
            </p:cNvSpPr>
            <p:nvPr/>
          </p:nvSpPr>
          <p:spPr bwMode="auto">
            <a:xfrm>
              <a:off x="4017" y="1546"/>
              <a:ext cx="94"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6681" name="Line 36">
              <a:extLst>
                <a:ext uri="{FF2B5EF4-FFF2-40B4-BE49-F238E27FC236}">
                  <a16:creationId xmlns:a16="http://schemas.microsoft.com/office/drawing/2014/main" id="{DB1178AE-2B49-41F2-8BE7-5B68AAB189CB}"/>
                </a:ext>
              </a:extLst>
            </p:cNvPr>
            <p:cNvSpPr>
              <a:spLocks noChangeShapeType="1"/>
            </p:cNvSpPr>
            <p:nvPr/>
          </p:nvSpPr>
          <p:spPr bwMode="auto">
            <a:xfrm>
              <a:off x="3583" y="1378"/>
              <a:ext cx="94"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6682" name="Line 37">
              <a:extLst>
                <a:ext uri="{FF2B5EF4-FFF2-40B4-BE49-F238E27FC236}">
                  <a16:creationId xmlns:a16="http://schemas.microsoft.com/office/drawing/2014/main" id="{249A84A4-929A-4BB1-8600-2207C9FFEC0D}"/>
                </a:ext>
              </a:extLst>
            </p:cNvPr>
            <p:cNvSpPr>
              <a:spLocks noChangeShapeType="1"/>
            </p:cNvSpPr>
            <p:nvPr/>
          </p:nvSpPr>
          <p:spPr bwMode="auto">
            <a:xfrm>
              <a:off x="3583" y="1546"/>
              <a:ext cx="94"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6683" name="Line 38">
              <a:extLst>
                <a:ext uri="{FF2B5EF4-FFF2-40B4-BE49-F238E27FC236}">
                  <a16:creationId xmlns:a16="http://schemas.microsoft.com/office/drawing/2014/main" id="{2C025BB5-8562-4070-84EB-746B30F2061E}"/>
                </a:ext>
              </a:extLst>
            </p:cNvPr>
            <p:cNvSpPr>
              <a:spLocks noChangeShapeType="1"/>
            </p:cNvSpPr>
            <p:nvPr/>
          </p:nvSpPr>
          <p:spPr bwMode="auto">
            <a:xfrm>
              <a:off x="4017" y="1712"/>
              <a:ext cx="94"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6684" name="Rectangle 39">
              <a:extLst>
                <a:ext uri="{FF2B5EF4-FFF2-40B4-BE49-F238E27FC236}">
                  <a16:creationId xmlns:a16="http://schemas.microsoft.com/office/drawing/2014/main" id="{9FB70FC6-81DA-4CD5-B755-A8BAE69FC2D1}"/>
                </a:ext>
              </a:extLst>
            </p:cNvPr>
            <p:cNvSpPr>
              <a:spLocks noChangeArrowheads="1"/>
            </p:cNvSpPr>
            <p:nvPr/>
          </p:nvSpPr>
          <p:spPr bwMode="auto">
            <a:xfrm>
              <a:off x="3680" y="1128"/>
              <a:ext cx="337" cy="671"/>
            </a:xfrm>
            <a:prstGeom prst="rect">
              <a:avLst/>
            </a:prstGeom>
            <a:noFill/>
            <a:ln w="14288">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66685" name="Rectangle 40">
              <a:extLst>
                <a:ext uri="{FF2B5EF4-FFF2-40B4-BE49-F238E27FC236}">
                  <a16:creationId xmlns:a16="http://schemas.microsoft.com/office/drawing/2014/main" id="{F4EED863-0BC6-4E6F-81AA-ECE388ADC5DC}"/>
                </a:ext>
              </a:extLst>
            </p:cNvPr>
            <p:cNvSpPr>
              <a:spLocks noChangeArrowheads="1"/>
            </p:cNvSpPr>
            <p:nvPr/>
          </p:nvSpPr>
          <p:spPr bwMode="auto">
            <a:xfrm>
              <a:off x="2962" y="1319"/>
              <a:ext cx="8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i0</a:t>
              </a:r>
              <a:endParaRPr lang="en-US" altLang="en-US">
                <a:latin typeface="Times New Roman" panose="02020603050405020304" pitchFamily="18" charset="0"/>
              </a:endParaRPr>
            </a:p>
          </p:txBody>
        </p:sp>
        <p:sp>
          <p:nvSpPr>
            <p:cNvPr id="66686" name="Rectangle 41">
              <a:extLst>
                <a:ext uri="{FF2B5EF4-FFF2-40B4-BE49-F238E27FC236}">
                  <a16:creationId xmlns:a16="http://schemas.microsoft.com/office/drawing/2014/main" id="{FEE6A50A-D27B-4EB6-A68F-F5EC9F19E56A}"/>
                </a:ext>
              </a:extLst>
            </p:cNvPr>
            <p:cNvSpPr>
              <a:spLocks noChangeArrowheads="1"/>
            </p:cNvSpPr>
            <p:nvPr/>
          </p:nvSpPr>
          <p:spPr bwMode="auto">
            <a:xfrm>
              <a:off x="2962" y="1486"/>
              <a:ext cx="8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i1</a:t>
              </a:r>
              <a:endParaRPr lang="en-US" altLang="en-US">
                <a:latin typeface="Times New Roman" panose="02020603050405020304" pitchFamily="18" charset="0"/>
              </a:endParaRPr>
            </a:p>
          </p:txBody>
        </p:sp>
        <p:sp>
          <p:nvSpPr>
            <p:cNvPr id="66687" name="Rectangle 42">
              <a:extLst>
                <a:ext uri="{FF2B5EF4-FFF2-40B4-BE49-F238E27FC236}">
                  <a16:creationId xmlns:a16="http://schemas.microsoft.com/office/drawing/2014/main" id="{2E81C9D6-D334-4B64-887E-1C4087E2BD76}"/>
                </a:ext>
              </a:extLst>
            </p:cNvPr>
            <p:cNvSpPr>
              <a:spLocks noChangeArrowheads="1"/>
            </p:cNvSpPr>
            <p:nvPr/>
          </p:nvSpPr>
          <p:spPr bwMode="auto">
            <a:xfrm>
              <a:off x="3147" y="1152"/>
              <a:ext cx="10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d0</a:t>
              </a:r>
              <a:endParaRPr lang="en-US" altLang="en-US">
                <a:latin typeface="Times New Roman" panose="02020603050405020304" pitchFamily="18" charset="0"/>
              </a:endParaRPr>
            </a:p>
          </p:txBody>
        </p:sp>
        <p:sp>
          <p:nvSpPr>
            <p:cNvPr id="66688" name="Rectangle 43">
              <a:extLst>
                <a:ext uri="{FF2B5EF4-FFF2-40B4-BE49-F238E27FC236}">
                  <a16:creationId xmlns:a16="http://schemas.microsoft.com/office/drawing/2014/main" id="{A8484E9B-802A-4D82-84E7-093506856F9A}"/>
                </a:ext>
              </a:extLst>
            </p:cNvPr>
            <p:cNvSpPr>
              <a:spLocks noChangeArrowheads="1"/>
            </p:cNvSpPr>
            <p:nvPr/>
          </p:nvSpPr>
          <p:spPr bwMode="auto">
            <a:xfrm>
              <a:off x="3147" y="1318"/>
              <a:ext cx="10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d1</a:t>
              </a:r>
              <a:endParaRPr lang="en-US" altLang="en-US">
                <a:latin typeface="Times New Roman" panose="02020603050405020304" pitchFamily="18" charset="0"/>
              </a:endParaRPr>
            </a:p>
          </p:txBody>
        </p:sp>
        <p:sp>
          <p:nvSpPr>
            <p:cNvPr id="66689" name="Rectangle 44">
              <a:extLst>
                <a:ext uri="{FF2B5EF4-FFF2-40B4-BE49-F238E27FC236}">
                  <a16:creationId xmlns:a16="http://schemas.microsoft.com/office/drawing/2014/main" id="{1E3DD12F-72AF-4103-9C02-22A7233607FB}"/>
                </a:ext>
              </a:extLst>
            </p:cNvPr>
            <p:cNvSpPr>
              <a:spLocks noChangeArrowheads="1"/>
            </p:cNvSpPr>
            <p:nvPr/>
          </p:nvSpPr>
          <p:spPr bwMode="auto">
            <a:xfrm>
              <a:off x="3147" y="1491"/>
              <a:ext cx="10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d2</a:t>
              </a:r>
              <a:endParaRPr lang="en-US" altLang="en-US">
                <a:latin typeface="Times New Roman" panose="02020603050405020304" pitchFamily="18" charset="0"/>
              </a:endParaRPr>
            </a:p>
          </p:txBody>
        </p:sp>
        <p:sp>
          <p:nvSpPr>
            <p:cNvPr id="66690" name="Rectangle 45">
              <a:extLst>
                <a:ext uri="{FF2B5EF4-FFF2-40B4-BE49-F238E27FC236}">
                  <a16:creationId xmlns:a16="http://schemas.microsoft.com/office/drawing/2014/main" id="{C62D6C2E-522F-42C5-A4B3-05C276FD9972}"/>
                </a:ext>
              </a:extLst>
            </p:cNvPr>
            <p:cNvSpPr>
              <a:spLocks noChangeArrowheads="1"/>
            </p:cNvSpPr>
            <p:nvPr/>
          </p:nvSpPr>
          <p:spPr bwMode="auto">
            <a:xfrm>
              <a:off x="3147" y="1654"/>
              <a:ext cx="10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d3</a:t>
              </a:r>
              <a:endParaRPr lang="en-US" altLang="en-US">
                <a:latin typeface="Times New Roman" panose="02020603050405020304" pitchFamily="18" charset="0"/>
              </a:endParaRPr>
            </a:p>
          </p:txBody>
        </p:sp>
        <p:sp>
          <p:nvSpPr>
            <p:cNvPr id="66691" name="Rectangle 46">
              <a:extLst>
                <a:ext uri="{FF2B5EF4-FFF2-40B4-BE49-F238E27FC236}">
                  <a16:creationId xmlns:a16="http://schemas.microsoft.com/office/drawing/2014/main" id="{71C742C9-D5CA-48C2-B661-EF6F791645A7}"/>
                </a:ext>
              </a:extLst>
            </p:cNvPr>
            <p:cNvSpPr>
              <a:spLocks noChangeArrowheads="1"/>
            </p:cNvSpPr>
            <p:nvPr/>
          </p:nvSpPr>
          <p:spPr bwMode="auto">
            <a:xfrm>
              <a:off x="3378" y="1654"/>
              <a:ext cx="5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66692" name="Rectangle 47">
              <a:extLst>
                <a:ext uri="{FF2B5EF4-FFF2-40B4-BE49-F238E27FC236}">
                  <a16:creationId xmlns:a16="http://schemas.microsoft.com/office/drawing/2014/main" id="{AFF5D54D-0C3E-43ED-AF14-70E12B155CA4}"/>
                </a:ext>
              </a:extLst>
            </p:cNvPr>
            <p:cNvSpPr>
              <a:spLocks noChangeArrowheads="1"/>
            </p:cNvSpPr>
            <p:nvPr/>
          </p:nvSpPr>
          <p:spPr bwMode="auto">
            <a:xfrm>
              <a:off x="2784" y="1488"/>
              <a:ext cx="5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66693" name="Rectangle 48">
              <a:extLst>
                <a:ext uri="{FF2B5EF4-FFF2-40B4-BE49-F238E27FC236}">
                  <a16:creationId xmlns:a16="http://schemas.microsoft.com/office/drawing/2014/main" id="{312320B5-42C7-479A-826B-BC01A9C6351F}"/>
                </a:ext>
              </a:extLst>
            </p:cNvPr>
            <p:cNvSpPr>
              <a:spLocks noChangeArrowheads="1"/>
            </p:cNvSpPr>
            <p:nvPr/>
          </p:nvSpPr>
          <p:spPr bwMode="auto">
            <a:xfrm>
              <a:off x="2784" y="1322"/>
              <a:ext cx="5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66694" name="Rectangle 49">
              <a:extLst>
                <a:ext uri="{FF2B5EF4-FFF2-40B4-BE49-F238E27FC236}">
                  <a16:creationId xmlns:a16="http://schemas.microsoft.com/office/drawing/2014/main" id="{CA3EDF3B-9D44-49B2-B77A-B895CFB38C30}"/>
                </a:ext>
              </a:extLst>
            </p:cNvPr>
            <p:cNvSpPr>
              <a:spLocks noChangeArrowheads="1"/>
            </p:cNvSpPr>
            <p:nvPr/>
          </p:nvSpPr>
          <p:spPr bwMode="auto">
            <a:xfrm>
              <a:off x="3378" y="1485"/>
              <a:ext cx="5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200" b="1">
                  <a:solidFill>
                    <a:srgbClr val="000000"/>
                  </a:solidFill>
                  <a:latin typeface="Myriad Roman" charset="0"/>
                </a:rPr>
                <a:t>0</a:t>
              </a:r>
              <a:endParaRPr lang="en-US" altLang="en-US" b="1">
                <a:latin typeface="Times New Roman" panose="02020603050405020304" pitchFamily="18" charset="0"/>
              </a:endParaRPr>
            </a:p>
          </p:txBody>
        </p:sp>
        <p:sp>
          <p:nvSpPr>
            <p:cNvPr id="66695" name="Rectangle 50">
              <a:extLst>
                <a:ext uri="{FF2B5EF4-FFF2-40B4-BE49-F238E27FC236}">
                  <a16:creationId xmlns:a16="http://schemas.microsoft.com/office/drawing/2014/main" id="{CA99D1CA-C13A-45A6-B542-85D75894D944}"/>
                </a:ext>
              </a:extLst>
            </p:cNvPr>
            <p:cNvSpPr>
              <a:spLocks noChangeArrowheads="1"/>
            </p:cNvSpPr>
            <p:nvPr/>
          </p:nvSpPr>
          <p:spPr bwMode="auto">
            <a:xfrm>
              <a:off x="3378" y="1321"/>
              <a:ext cx="5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66696" name="Rectangle 51">
              <a:extLst>
                <a:ext uri="{FF2B5EF4-FFF2-40B4-BE49-F238E27FC236}">
                  <a16:creationId xmlns:a16="http://schemas.microsoft.com/office/drawing/2014/main" id="{B9EF3E35-D916-43DB-9FE9-8961577DDFE5}"/>
                </a:ext>
              </a:extLst>
            </p:cNvPr>
            <p:cNvSpPr>
              <a:spLocks noChangeArrowheads="1"/>
            </p:cNvSpPr>
            <p:nvPr/>
          </p:nvSpPr>
          <p:spPr bwMode="auto">
            <a:xfrm>
              <a:off x="3378" y="1154"/>
              <a:ext cx="5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b="1">
                  <a:solidFill>
                    <a:srgbClr val="0078C1"/>
                  </a:solidFill>
                  <a:latin typeface="Myriad Roman" charset="0"/>
                </a:rPr>
                <a:t>1</a:t>
              </a:r>
              <a:endParaRPr lang="en-US" altLang="en-US" b="1">
                <a:latin typeface="Times New Roman" panose="02020603050405020304" pitchFamily="18" charset="0"/>
              </a:endParaRPr>
            </a:p>
          </p:txBody>
        </p:sp>
        <p:sp>
          <p:nvSpPr>
            <p:cNvPr id="66697" name="Rectangle 52">
              <a:extLst>
                <a:ext uri="{FF2B5EF4-FFF2-40B4-BE49-F238E27FC236}">
                  <a16:creationId xmlns:a16="http://schemas.microsoft.com/office/drawing/2014/main" id="{C3531D48-115D-44E5-B38A-DFFEB9AAFB82}"/>
                </a:ext>
              </a:extLst>
            </p:cNvPr>
            <p:cNvSpPr>
              <a:spLocks noChangeArrowheads="1"/>
            </p:cNvSpPr>
            <p:nvPr/>
          </p:nvSpPr>
          <p:spPr bwMode="auto">
            <a:xfrm>
              <a:off x="3703" y="1319"/>
              <a:ext cx="8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i0</a:t>
              </a:r>
              <a:endParaRPr lang="en-US" altLang="en-US">
                <a:latin typeface="Times New Roman" panose="02020603050405020304" pitchFamily="18" charset="0"/>
              </a:endParaRPr>
            </a:p>
          </p:txBody>
        </p:sp>
        <p:sp>
          <p:nvSpPr>
            <p:cNvPr id="66698" name="Rectangle 53">
              <a:extLst>
                <a:ext uri="{FF2B5EF4-FFF2-40B4-BE49-F238E27FC236}">
                  <a16:creationId xmlns:a16="http://schemas.microsoft.com/office/drawing/2014/main" id="{32DECD3B-1B6B-4464-8891-347B58D0F8BB}"/>
                </a:ext>
              </a:extLst>
            </p:cNvPr>
            <p:cNvSpPr>
              <a:spLocks noChangeArrowheads="1"/>
            </p:cNvSpPr>
            <p:nvPr/>
          </p:nvSpPr>
          <p:spPr bwMode="auto">
            <a:xfrm>
              <a:off x="3703" y="1486"/>
              <a:ext cx="8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i1</a:t>
              </a:r>
              <a:endParaRPr lang="en-US" altLang="en-US">
                <a:latin typeface="Times New Roman" panose="02020603050405020304" pitchFamily="18" charset="0"/>
              </a:endParaRPr>
            </a:p>
          </p:txBody>
        </p:sp>
        <p:sp>
          <p:nvSpPr>
            <p:cNvPr id="66699" name="Rectangle 54">
              <a:extLst>
                <a:ext uri="{FF2B5EF4-FFF2-40B4-BE49-F238E27FC236}">
                  <a16:creationId xmlns:a16="http://schemas.microsoft.com/office/drawing/2014/main" id="{6B091414-33E7-4A69-9F86-08751D577D8A}"/>
                </a:ext>
              </a:extLst>
            </p:cNvPr>
            <p:cNvSpPr>
              <a:spLocks noChangeArrowheads="1"/>
            </p:cNvSpPr>
            <p:nvPr/>
          </p:nvSpPr>
          <p:spPr bwMode="auto">
            <a:xfrm>
              <a:off x="3888" y="1152"/>
              <a:ext cx="10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d0</a:t>
              </a:r>
              <a:endParaRPr lang="en-US" altLang="en-US">
                <a:latin typeface="Times New Roman" panose="02020603050405020304" pitchFamily="18" charset="0"/>
              </a:endParaRPr>
            </a:p>
          </p:txBody>
        </p:sp>
        <p:sp>
          <p:nvSpPr>
            <p:cNvPr id="66700" name="Rectangle 55">
              <a:extLst>
                <a:ext uri="{FF2B5EF4-FFF2-40B4-BE49-F238E27FC236}">
                  <a16:creationId xmlns:a16="http://schemas.microsoft.com/office/drawing/2014/main" id="{5D19C65D-3287-4DDD-B2F0-BB48A132067C}"/>
                </a:ext>
              </a:extLst>
            </p:cNvPr>
            <p:cNvSpPr>
              <a:spLocks noChangeArrowheads="1"/>
            </p:cNvSpPr>
            <p:nvPr/>
          </p:nvSpPr>
          <p:spPr bwMode="auto">
            <a:xfrm>
              <a:off x="3888" y="1318"/>
              <a:ext cx="10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d1</a:t>
              </a:r>
              <a:endParaRPr lang="en-US" altLang="en-US">
                <a:latin typeface="Times New Roman" panose="02020603050405020304" pitchFamily="18" charset="0"/>
              </a:endParaRPr>
            </a:p>
          </p:txBody>
        </p:sp>
        <p:sp>
          <p:nvSpPr>
            <p:cNvPr id="66701" name="Rectangle 56">
              <a:extLst>
                <a:ext uri="{FF2B5EF4-FFF2-40B4-BE49-F238E27FC236}">
                  <a16:creationId xmlns:a16="http://schemas.microsoft.com/office/drawing/2014/main" id="{7A45A15E-52B1-4023-A477-839FF405EADE}"/>
                </a:ext>
              </a:extLst>
            </p:cNvPr>
            <p:cNvSpPr>
              <a:spLocks noChangeArrowheads="1"/>
            </p:cNvSpPr>
            <p:nvPr/>
          </p:nvSpPr>
          <p:spPr bwMode="auto">
            <a:xfrm>
              <a:off x="3888" y="1491"/>
              <a:ext cx="10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d2</a:t>
              </a:r>
              <a:endParaRPr lang="en-US" altLang="en-US">
                <a:latin typeface="Times New Roman" panose="02020603050405020304" pitchFamily="18" charset="0"/>
              </a:endParaRPr>
            </a:p>
          </p:txBody>
        </p:sp>
        <p:sp>
          <p:nvSpPr>
            <p:cNvPr id="66702" name="Rectangle 57">
              <a:extLst>
                <a:ext uri="{FF2B5EF4-FFF2-40B4-BE49-F238E27FC236}">
                  <a16:creationId xmlns:a16="http://schemas.microsoft.com/office/drawing/2014/main" id="{580AB52B-8984-42AB-985E-F38FC28A17EF}"/>
                </a:ext>
              </a:extLst>
            </p:cNvPr>
            <p:cNvSpPr>
              <a:spLocks noChangeArrowheads="1"/>
            </p:cNvSpPr>
            <p:nvPr/>
          </p:nvSpPr>
          <p:spPr bwMode="auto">
            <a:xfrm>
              <a:off x="3888" y="1654"/>
              <a:ext cx="10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d3</a:t>
              </a:r>
              <a:endParaRPr lang="en-US" altLang="en-US">
                <a:latin typeface="Times New Roman" panose="02020603050405020304" pitchFamily="18" charset="0"/>
              </a:endParaRPr>
            </a:p>
          </p:txBody>
        </p:sp>
        <p:sp>
          <p:nvSpPr>
            <p:cNvPr id="66703" name="Rectangle 58">
              <a:extLst>
                <a:ext uri="{FF2B5EF4-FFF2-40B4-BE49-F238E27FC236}">
                  <a16:creationId xmlns:a16="http://schemas.microsoft.com/office/drawing/2014/main" id="{E1A8357E-1F81-43B0-8907-2B623ED9DD88}"/>
                </a:ext>
              </a:extLst>
            </p:cNvPr>
            <p:cNvSpPr>
              <a:spLocks noChangeArrowheads="1"/>
            </p:cNvSpPr>
            <p:nvPr/>
          </p:nvSpPr>
          <p:spPr bwMode="auto">
            <a:xfrm>
              <a:off x="4449" y="1319"/>
              <a:ext cx="8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i0</a:t>
              </a:r>
              <a:endParaRPr lang="en-US" altLang="en-US">
                <a:latin typeface="Times New Roman" panose="02020603050405020304" pitchFamily="18" charset="0"/>
              </a:endParaRPr>
            </a:p>
          </p:txBody>
        </p:sp>
        <p:sp>
          <p:nvSpPr>
            <p:cNvPr id="66704" name="Rectangle 59">
              <a:extLst>
                <a:ext uri="{FF2B5EF4-FFF2-40B4-BE49-F238E27FC236}">
                  <a16:creationId xmlns:a16="http://schemas.microsoft.com/office/drawing/2014/main" id="{B17D0AED-5378-4F9D-B47B-3B3DAAFB2DD7}"/>
                </a:ext>
              </a:extLst>
            </p:cNvPr>
            <p:cNvSpPr>
              <a:spLocks noChangeArrowheads="1"/>
            </p:cNvSpPr>
            <p:nvPr/>
          </p:nvSpPr>
          <p:spPr bwMode="auto">
            <a:xfrm>
              <a:off x="4449" y="1486"/>
              <a:ext cx="8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i1</a:t>
              </a:r>
              <a:endParaRPr lang="en-US" altLang="en-US">
                <a:latin typeface="Times New Roman" panose="02020603050405020304" pitchFamily="18" charset="0"/>
              </a:endParaRPr>
            </a:p>
          </p:txBody>
        </p:sp>
        <p:sp>
          <p:nvSpPr>
            <p:cNvPr id="66705" name="Rectangle 60">
              <a:extLst>
                <a:ext uri="{FF2B5EF4-FFF2-40B4-BE49-F238E27FC236}">
                  <a16:creationId xmlns:a16="http://schemas.microsoft.com/office/drawing/2014/main" id="{8FAF6DFF-0532-4D82-9A09-4A0AC08AA8E8}"/>
                </a:ext>
              </a:extLst>
            </p:cNvPr>
            <p:cNvSpPr>
              <a:spLocks noChangeArrowheads="1"/>
            </p:cNvSpPr>
            <p:nvPr/>
          </p:nvSpPr>
          <p:spPr bwMode="auto">
            <a:xfrm>
              <a:off x="4634" y="1152"/>
              <a:ext cx="10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d0</a:t>
              </a:r>
              <a:endParaRPr lang="en-US" altLang="en-US">
                <a:latin typeface="Times New Roman" panose="02020603050405020304" pitchFamily="18" charset="0"/>
              </a:endParaRPr>
            </a:p>
          </p:txBody>
        </p:sp>
        <p:sp>
          <p:nvSpPr>
            <p:cNvPr id="66706" name="Rectangle 61">
              <a:extLst>
                <a:ext uri="{FF2B5EF4-FFF2-40B4-BE49-F238E27FC236}">
                  <a16:creationId xmlns:a16="http://schemas.microsoft.com/office/drawing/2014/main" id="{4722902D-BA55-4A7B-92A9-EF59CE19E065}"/>
                </a:ext>
              </a:extLst>
            </p:cNvPr>
            <p:cNvSpPr>
              <a:spLocks noChangeArrowheads="1"/>
            </p:cNvSpPr>
            <p:nvPr/>
          </p:nvSpPr>
          <p:spPr bwMode="auto">
            <a:xfrm>
              <a:off x="4634" y="1318"/>
              <a:ext cx="10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d1</a:t>
              </a:r>
              <a:endParaRPr lang="en-US" altLang="en-US">
                <a:latin typeface="Times New Roman" panose="02020603050405020304" pitchFamily="18" charset="0"/>
              </a:endParaRPr>
            </a:p>
          </p:txBody>
        </p:sp>
        <p:sp>
          <p:nvSpPr>
            <p:cNvPr id="66707" name="Rectangle 62">
              <a:extLst>
                <a:ext uri="{FF2B5EF4-FFF2-40B4-BE49-F238E27FC236}">
                  <a16:creationId xmlns:a16="http://schemas.microsoft.com/office/drawing/2014/main" id="{A8603CAB-67B3-447B-BA53-C23DEAE18F88}"/>
                </a:ext>
              </a:extLst>
            </p:cNvPr>
            <p:cNvSpPr>
              <a:spLocks noChangeArrowheads="1"/>
            </p:cNvSpPr>
            <p:nvPr/>
          </p:nvSpPr>
          <p:spPr bwMode="auto">
            <a:xfrm>
              <a:off x="4634" y="1491"/>
              <a:ext cx="10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d2</a:t>
              </a:r>
              <a:endParaRPr lang="en-US" altLang="en-US">
                <a:latin typeface="Times New Roman" panose="02020603050405020304" pitchFamily="18" charset="0"/>
              </a:endParaRPr>
            </a:p>
          </p:txBody>
        </p:sp>
        <p:sp>
          <p:nvSpPr>
            <p:cNvPr id="66708" name="Rectangle 63">
              <a:extLst>
                <a:ext uri="{FF2B5EF4-FFF2-40B4-BE49-F238E27FC236}">
                  <a16:creationId xmlns:a16="http://schemas.microsoft.com/office/drawing/2014/main" id="{E7A81EB6-9CA1-401A-ABA9-3067D623CAA7}"/>
                </a:ext>
              </a:extLst>
            </p:cNvPr>
            <p:cNvSpPr>
              <a:spLocks noChangeArrowheads="1"/>
            </p:cNvSpPr>
            <p:nvPr/>
          </p:nvSpPr>
          <p:spPr bwMode="auto">
            <a:xfrm>
              <a:off x="4634" y="1654"/>
              <a:ext cx="10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d3</a:t>
              </a:r>
              <a:endParaRPr lang="en-US" altLang="en-US">
                <a:latin typeface="Times New Roman" panose="02020603050405020304" pitchFamily="18" charset="0"/>
              </a:endParaRPr>
            </a:p>
          </p:txBody>
        </p:sp>
        <p:sp>
          <p:nvSpPr>
            <p:cNvPr id="66709" name="Rectangle 64">
              <a:extLst>
                <a:ext uri="{FF2B5EF4-FFF2-40B4-BE49-F238E27FC236}">
                  <a16:creationId xmlns:a16="http://schemas.microsoft.com/office/drawing/2014/main" id="{EF180AE4-0881-4160-A699-F5E46AE7C712}"/>
                </a:ext>
              </a:extLst>
            </p:cNvPr>
            <p:cNvSpPr>
              <a:spLocks noChangeArrowheads="1"/>
            </p:cNvSpPr>
            <p:nvPr/>
          </p:nvSpPr>
          <p:spPr bwMode="auto">
            <a:xfrm>
              <a:off x="4117" y="1654"/>
              <a:ext cx="5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66710" name="Rectangle 65">
              <a:extLst>
                <a:ext uri="{FF2B5EF4-FFF2-40B4-BE49-F238E27FC236}">
                  <a16:creationId xmlns:a16="http://schemas.microsoft.com/office/drawing/2014/main" id="{731AD242-732E-452C-8D4B-EF39540769FB}"/>
                </a:ext>
              </a:extLst>
            </p:cNvPr>
            <p:cNvSpPr>
              <a:spLocks noChangeArrowheads="1"/>
            </p:cNvSpPr>
            <p:nvPr/>
          </p:nvSpPr>
          <p:spPr bwMode="auto">
            <a:xfrm>
              <a:off x="3524" y="1488"/>
              <a:ext cx="5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66711" name="Rectangle 66">
              <a:extLst>
                <a:ext uri="{FF2B5EF4-FFF2-40B4-BE49-F238E27FC236}">
                  <a16:creationId xmlns:a16="http://schemas.microsoft.com/office/drawing/2014/main" id="{6B994138-EA71-4470-A350-A1E47DA7E327}"/>
                </a:ext>
              </a:extLst>
            </p:cNvPr>
            <p:cNvSpPr>
              <a:spLocks noChangeArrowheads="1"/>
            </p:cNvSpPr>
            <p:nvPr/>
          </p:nvSpPr>
          <p:spPr bwMode="auto">
            <a:xfrm>
              <a:off x="3524" y="1322"/>
              <a:ext cx="5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66712" name="Rectangle 67">
              <a:extLst>
                <a:ext uri="{FF2B5EF4-FFF2-40B4-BE49-F238E27FC236}">
                  <a16:creationId xmlns:a16="http://schemas.microsoft.com/office/drawing/2014/main" id="{21514C38-374A-4947-95C3-21F9464C32E8}"/>
                </a:ext>
              </a:extLst>
            </p:cNvPr>
            <p:cNvSpPr>
              <a:spLocks noChangeArrowheads="1"/>
            </p:cNvSpPr>
            <p:nvPr/>
          </p:nvSpPr>
          <p:spPr bwMode="auto">
            <a:xfrm>
              <a:off x="4117" y="1485"/>
              <a:ext cx="5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200" b="1">
                  <a:solidFill>
                    <a:srgbClr val="000000"/>
                  </a:solidFill>
                  <a:latin typeface="Myriad Roman" charset="0"/>
                </a:rPr>
                <a:t>0</a:t>
              </a:r>
              <a:endParaRPr lang="en-US" altLang="en-US" b="1">
                <a:latin typeface="Times New Roman" panose="02020603050405020304" pitchFamily="18" charset="0"/>
              </a:endParaRPr>
            </a:p>
          </p:txBody>
        </p:sp>
        <p:sp>
          <p:nvSpPr>
            <p:cNvPr id="66713" name="Rectangle 68">
              <a:extLst>
                <a:ext uri="{FF2B5EF4-FFF2-40B4-BE49-F238E27FC236}">
                  <a16:creationId xmlns:a16="http://schemas.microsoft.com/office/drawing/2014/main" id="{7573A054-8FCF-4502-AF8F-F1A869615581}"/>
                </a:ext>
              </a:extLst>
            </p:cNvPr>
            <p:cNvSpPr>
              <a:spLocks noChangeArrowheads="1"/>
            </p:cNvSpPr>
            <p:nvPr/>
          </p:nvSpPr>
          <p:spPr bwMode="auto">
            <a:xfrm>
              <a:off x="4117" y="1321"/>
              <a:ext cx="5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b="1">
                  <a:solidFill>
                    <a:srgbClr val="0078C1"/>
                  </a:solidFill>
                  <a:latin typeface="Myriad Roman" charset="0"/>
                </a:rPr>
                <a:t>1</a:t>
              </a:r>
              <a:endParaRPr lang="en-US" altLang="en-US" b="1">
                <a:latin typeface="Times New Roman" panose="02020603050405020304" pitchFamily="18" charset="0"/>
              </a:endParaRPr>
            </a:p>
          </p:txBody>
        </p:sp>
        <p:sp>
          <p:nvSpPr>
            <p:cNvPr id="66714" name="Rectangle 69">
              <a:extLst>
                <a:ext uri="{FF2B5EF4-FFF2-40B4-BE49-F238E27FC236}">
                  <a16:creationId xmlns:a16="http://schemas.microsoft.com/office/drawing/2014/main" id="{1BDBD2E0-D696-4030-9CF2-DD7986E8134F}"/>
                </a:ext>
              </a:extLst>
            </p:cNvPr>
            <p:cNvSpPr>
              <a:spLocks noChangeArrowheads="1"/>
            </p:cNvSpPr>
            <p:nvPr/>
          </p:nvSpPr>
          <p:spPr bwMode="auto">
            <a:xfrm>
              <a:off x="4117" y="1154"/>
              <a:ext cx="5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66715" name="Rectangle 70">
              <a:extLst>
                <a:ext uri="{FF2B5EF4-FFF2-40B4-BE49-F238E27FC236}">
                  <a16:creationId xmlns:a16="http://schemas.microsoft.com/office/drawing/2014/main" id="{E1D08626-8993-46D1-A415-506832DFFBF3}"/>
                </a:ext>
              </a:extLst>
            </p:cNvPr>
            <p:cNvSpPr>
              <a:spLocks noChangeArrowheads="1"/>
            </p:cNvSpPr>
            <p:nvPr/>
          </p:nvSpPr>
          <p:spPr bwMode="auto">
            <a:xfrm>
              <a:off x="4861" y="1654"/>
              <a:ext cx="5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66716" name="Rectangle 71">
              <a:extLst>
                <a:ext uri="{FF2B5EF4-FFF2-40B4-BE49-F238E27FC236}">
                  <a16:creationId xmlns:a16="http://schemas.microsoft.com/office/drawing/2014/main" id="{9E40C94C-A619-4D1B-B10C-CA725B78A165}"/>
                </a:ext>
              </a:extLst>
            </p:cNvPr>
            <p:cNvSpPr>
              <a:spLocks noChangeArrowheads="1"/>
            </p:cNvSpPr>
            <p:nvPr/>
          </p:nvSpPr>
          <p:spPr bwMode="auto">
            <a:xfrm>
              <a:off x="4266" y="1488"/>
              <a:ext cx="5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66717" name="Rectangle 72">
              <a:extLst>
                <a:ext uri="{FF2B5EF4-FFF2-40B4-BE49-F238E27FC236}">
                  <a16:creationId xmlns:a16="http://schemas.microsoft.com/office/drawing/2014/main" id="{37084822-227A-466E-8B0F-10BA5A133A6A}"/>
                </a:ext>
              </a:extLst>
            </p:cNvPr>
            <p:cNvSpPr>
              <a:spLocks noChangeArrowheads="1"/>
            </p:cNvSpPr>
            <p:nvPr/>
          </p:nvSpPr>
          <p:spPr bwMode="auto">
            <a:xfrm>
              <a:off x="4266" y="1322"/>
              <a:ext cx="5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66718" name="Rectangle 73">
              <a:extLst>
                <a:ext uri="{FF2B5EF4-FFF2-40B4-BE49-F238E27FC236}">
                  <a16:creationId xmlns:a16="http://schemas.microsoft.com/office/drawing/2014/main" id="{D206D15C-7E41-41AD-9580-5D8E111DBB57}"/>
                </a:ext>
              </a:extLst>
            </p:cNvPr>
            <p:cNvSpPr>
              <a:spLocks noChangeArrowheads="1"/>
            </p:cNvSpPr>
            <p:nvPr/>
          </p:nvSpPr>
          <p:spPr bwMode="auto">
            <a:xfrm>
              <a:off x="4861" y="1485"/>
              <a:ext cx="5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200" b="1">
                  <a:solidFill>
                    <a:srgbClr val="0078C1"/>
                  </a:solidFill>
                  <a:latin typeface="Myriad Roman" charset="0"/>
                </a:rPr>
                <a:t>1</a:t>
              </a:r>
              <a:endParaRPr lang="en-US" altLang="en-US" b="1">
                <a:latin typeface="Times New Roman" panose="02020603050405020304" pitchFamily="18" charset="0"/>
              </a:endParaRPr>
            </a:p>
          </p:txBody>
        </p:sp>
        <p:sp>
          <p:nvSpPr>
            <p:cNvPr id="66719" name="Rectangle 74">
              <a:extLst>
                <a:ext uri="{FF2B5EF4-FFF2-40B4-BE49-F238E27FC236}">
                  <a16:creationId xmlns:a16="http://schemas.microsoft.com/office/drawing/2014/main" id="{F34BF5F7-6BF7-4311-BCC7-947F015440DC}"/>
                </a:ext>
              </a:extLst>
            </p:cNvPr>
            <p:cNvSpPr>
              <a:spLocks noChangeArrowheads="1"/>
            </p:cNvSpPr>
            <p:nvPr/>
          </p:nvSpPr>
          <p:spPr bwMode="auto">
            <a:xfrm>
              <a:off x="4861" y="1321"/>
              <a:ext cx="5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66720" name="Rectangle 75">
              <a:extLst>
                <a:ext uri="{FF2B5EF4-FFF2-40B4-BE49-F238E27FC236}">
                  <a16:creationId xmlns:a16="http://schemas.microsoft.com/office/drawing/2014/main" id="{386D02B2-FF13-4385-A635-7E12C67B7014}"/>
                </a:ext>
              </a:extLst>
            </p:cNvPr>
            <p:cNvSpPr>
              <a:spLocks noChangeArrowheads="1"/>
            </p:cNvSpPr>
            <p:nvPr/>
          </p:nvSpPr>
          <p:spPr bwMode="auto">
            <a:xfrm>
              <a:off x="4861" y="1154"/>
              <a:ext cx="5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66721" name="Line 76">
              <a:extLst>
                <a:ext uri="{FF2B5EF4-FFF2-40B4-BE49-F238E27FC236}">
                  <a16:creationId xmlns:a16="http://schemas.microsoft.com/office/drawing/2014/main" id="{0A1888C2-1D81-414D-9990-A00A67CE9BD9}"/>
                </a:ext>
              </a:extLst>
            </p:cNvPr>
            <p:cNvSpPr>
              <a:spLocks noChangeShapeType="1"/>
            </p:cNvSpPr>
            <p:nvPr/>
          </p:nvSpPr>
          <p:spPr bwMode="auto">
            <a:xfrm>
              <a:off x="3277" y="1212"/>
              <a:ext cx="93"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6722" name="Line 77">
              <a:extLst>
                <a:ext uri="{FF2B5EF4-FFF2-40B4-BE49-F238E27FC236}">
                  <a16:creationId xmlns:a16="http://schemas.microsoft.com/office/drawing/2014/main" id="{E65A7698-ADB8-46A6-B1C9-4CCE9A7B0AC9}"/>
                </a:ext>
              </a:extLst>
            </p:cNvPr>
            <p:cNvSpPr>
              <a:spLocks noChangeShapeType="1"/>
            </p:cNvSpPr>
            <p:nvPr/>
          </p:nvSpPr>
          <p:spPr bwMode="auto">
            <a:xfrm>
              <a:off x="3277" y="1378"/>
              <a:ext cx="93"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6723" name="Line 78">
              <a:extLst>
                <a:ext uri="{FF2B5EF4-FFF2-40B4-BE49-F238E27FC236}">
                  <a16:creationId xmlns:a16="http://schemas.microsoft.com/office/drawing/2014/main" id="{FFEB8459-ADA4-4142-95BF-21B3C6757785}"/>
                </a:ext>
              </a:extLst>
            </p:cNvPr>
            <p:cNvSpPr>
              <a:spLocks noChangeShapeType="1"/>
            </p:cNvSpPr>
            <p:nvPr/>
          </p:nvSpPr>
          <p:spPr bwMode="auto">
            <a:xfrm>
              <a:off x="3277" y="1546"/>
              <a:ext cx="93"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6724" name="Line 79">
              <a:extLst>
                <a:ext uri="{FF2B5EF4-FFF2-40B4-BE49-F238E27FC236}">
                  <a16:creationId xmlns:a16="http://schemas.microsoft.com/office/drawing/2014/main" id="{C30C0664-DB99-4A21-A44E-335DA25F3860}"/>
                </a:ext>
              </a:extLst>
            </p:cNvPr>
            <p:cNvSpPr>
              <a:spLocks noChangeShapeType="1"/>
            </p:cNvSpPr>
            <p:nvPr/>
          </p:nvSpPr>
          <p:spPr bwMode="auto">
            <a:xfrm>
              <a:off x="2842" y="1378"/>
              <a:ext cx="94"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6725" name="Line 80">
              <a:extLst>
                <a:ext uri="{FF2B5EF4-FFF2-40B4-BE49-F238E27FC236}">
                  <a16:creationId xmlns:a16="http://schemas.microsoft.com/office/drawing/2014/main" id="{B3962CF7-2C6A-4A58-BC4C-6E1B5DD2CA13}"/>
                </a:ext>
              </a:extLst>
            </p:cNvPr>
            <p:cNvSpPr>
              <a:spLocks noChangeShapeType="1"/>
            </p:cNvSpPr>
            <p:nvPr/>
          </p:nvSpPr>
          <p:spPr bwMode="auto">
            <a:xfrm>
              <a:off x="2842" y="1546"/>
              <a:ext cx="94"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6726" name="Line 81">
              <a:extLst>
                <a:ext uri="{FF2B5EF4-FFF2-40B4-BE49-F238E27FC236}">
                  <a16:creationId xmlns:a16="http://schemas.microsoft.com/office/drawing/2014/main" id="{A7E25D66-ED48-4BEC-A76A-8B75C85FBA47}"/>
                </a:ext>
              </a:extLst>
            </p:cNvPr>
            <p:cNvSpPr>
              <a:spLocks noChangeShapeType="1"/>
            </p:cNvSpPr>
            <p:nvPr/>
          </p:nvSpPr>
          <p:spPr bwMode="auto">
            <a:xfrm>
              <a:off x="3277" y="1712"/>
              <a:ext cx="93"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6727" name="Rectangle 82">
              <a:extLst>
                <a:ext uri="{FF2B5EF4-FFF2-40B4-BE49-F238E27FC236}">
                  <a16:creationId xmlns:a16="http://schemas.microsoft.com/office/drawing/2014/main" id="{1E552D39-FA3E-4386-AB0D-1F85CB248538}"/>
                </a:ext>
              </a:extLst>
            </p:cNvPr>
            <p:cNvSpPr>
              <a:spLocks noChangeArrowheads="1"/>
            </p:cNvSpPr>
            <p:nvPr/>
          </p:nvSpPr>
          <p:spPr bwMode="auto">
            <a:xfrm>
              <a:off x="2939" y="1128"/>
              <a:ext cx="338" cy="671"/>
            </a:xfrm>
            <a:prstGeom prst="rect">
              <a:avLst/>
            </a:prstGeom>
            <a:noFill/>
            <a:ln w="14288">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grpSp>
      <p:grpSp>
        <p:nvGrpSpPr>
          <p:cNvPr id="66566" name="Group 86">
            <a:extLst>
              <a:ext uri="{FF2B5EF4-FFF2-40B4-BE49-F238E27FC236}">
                <a16:creationId xmlns:a16="http://schemas.microsoft.com/office/drawing/2014/main" id="{D638A776-ACB5-4BD6-A9E7-8A04049EC804}"/>
              </a:ext>
            </a:extLst>
          </p:cNvPr>
          <p:cNvGrpSpPr>
            <a:grpSpLocks/>
          </p:cNvGrpSpPr>
          <p:nvPr/>
        </p:nvGrpSpPr>
        <p:grpSpPr bwMode="auto">
          <a:xfrm>
            <a:off x="4648200" y="3352800"/>
            <a:ext cx="1722438" cy="2655888"/>
            <a:chOff x="3872" y="1289"/>
            <a:chExt cx="1085" cy="1673"/>
          </a:xfrm>
        </p:grpSpPr>
        <p:sp>
          <p:nvSpPr>
            <p:cNvPr id="66618" name="Line 87">
              <a:extLst>
                <a:ext uri="{FF2B5EF4-FFF2-40B4-BE49-F238E27FC236}">
                  <a16:creationId xmlns:a16="http://schemas.microsoft.com/office/drawing/2014/main" id="{7E45D01C-BE6C-4D83-9DEF-C9055CE25D14}"/>
                </a:ext>
              </a:extLst>
            </p:cNvPr>
            <p:cNvSpPr>
              <a:spLocks noChangeShapeType="1"/>
            </p:cNvSpPr>
            <p:nvPr/>
          </p:nvSpPr>
          <p:spPr bwMode="auto">
            <a:xfrm>
              <a:off x="4712" y="1414"/>
              <a:ext cx="125"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6619" name="Line 88">
              <a:extLst>
                <a:ext uri="{FF2B5EF4-FFF2-40B4-BE49-F238E27FC236}">
                  <a16:creationId xmlns:a16="http://schemas.microsoft.com/office/drawing/2014/main" id="{7F3DCABC-305E-468C-976F-9D9E6D739BF1}"/>
                </a:ext>
              </a:extLst>
            </p:cNvPr>
            <p:cNvSpPr>
              <a:spLocks noChangeShapeType="1"/>
            </p:cNvSpPr>
            <p:nvPr/>
          </p:nvSpPr>
          <p:spPr bwMode="auto">
            <a:xfrm>
              <a:off x="4037" y="1646"/>
              <a:ext cx="385"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6620" name="Line 89">
              <a:extLst>
                <a:ext uri="{FF2B5EF4-FFF2-40B4-BE49-F238E27FC236}">
                  <a16:creationId xmlns:a16="http://schemas.microsoft.com/office/drawing/2014/main" id="{091261C0-A061-419A-8457-9E8458BA217D}"/>
                </a:ext>
              </a:extLst>
            </p:cNvPr>
            <p:cNvSpPr>
              <a:spLocks noChangeShapeType="1"/>
            </p:cNvSpPr>
            <p:nvPr/>
          </p:nvSpPr>
          <p:spPr bwMode="auto">
            <a:xfrm>
              <a:off x="4159" y="2358"/>
              <a:ext cx="263"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6621" name="Line 90">
              <a:extLst>
                <a:ext uri="{FF2B5EF4-FFF2-40B4-BE49-F238E27FC236}">
                  <a16:creationId xmlns:a16="http://schemas.microsoft.com/office/drawing/2014/main" id="{81B877BE-6FB1-4FF8-8514-018AD5EECF98}"/>
                </a:ext>
              </a:extLst>
            </p:cNvPr>
            <p:cNvSpPr>
              <a:spLocks noChangeShapeType="1"/>
            </p:cNvSpPr>
            <p:nvPr/>
          </p:nvSpPr>
          <p:spPr bwMode="auto">
            <a:xfrm>
              <a:off x="4712" y="1708"/>
              <a:ext cx="125"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6622" name="Line 91">
              <a:extLst>
                <a:ext uri="{FF2B5EF4-FFF2-40B4-BE49-F238E27FC236}">
                  <a16:creationId xmlns:a16="http://schemas.microsoft.com/office/drawing/2014/main" id="{25AB3DAB-448E-409F-817A-54F21E53B297}"/>
                </a:ext>
              </a:extLst>
            </p:cNvPr>
            <p:cNvSpPr>
              <a:spLocks noChangeShapeType="1"/>
            </p:cNvSpPr>
            <p:nvPr/>
          </p:nvSpPr>
          <p:spPr bwMode="auto">
            <a:xfrm>
              <a:off x="4712" y="2002"/>
              <a:ext cx="125"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6623" name="Line 92">
              <a:extLst>
                <a:ext uri="{FF2B5EF4-FFF2-40B4-BE49-F238E27FC236}">
                  <a16:creationId xmlns:a16="http://schemas.microsoft.com/office/drawing/2014/main" id="{1E780207-965F-4AF1-A3C3-A9822CB85D34}"/>
                </a:ext>
              </a:extLst>
            </p:cNvPr>
            <p:cNvSpPr>
              <a:spLocks noChangeShapeType="1"/>
            </p:cNvSpPr>
            <p:nvPr/>
          </p:nvSpPr>
          <p:spPr bwMode="auto">
            <a:xfrm>
              <a:off x="4290" y="2064"/>
              <a:ext cx="132"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6624" name="Line 93">
              <a:extLst>
                <a:ext uri="{FF2B5EF4-FFF2-40B4-BE49-F238E27FC236}">
                  <a16:creationId xmlns:a16="http://schemas.microsoft.com/office/drawing/2014/main" id="{B0498AA3-53A5-46C7-AD89-49E2C91E406C}"/>
                </a:ext>
              </a:extLst>
            </p:cNvPr>
            <p:cNvSpPr>
              <a:spLocks noChangeShapeType="1"/>
            </p:cNvSpPr>
            <p:nvPr/>
          </p:nvSpPr>
          <p:spPr bwMode="auto">
            <a:xfrm>
              <a:off x="3909" y="2230"/>
              <a:ext cx="513"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6625" name="Line 94">
              <a:extLst>
                <a:ext uri="{FF2B5EF4-FFF2-40B4-BE49-F238E27FC236}">
                  <a16:creationId xmlns:a16="http://schemas.microsoft.com/office/drawing/2014/main" id="{9BBCA9A4-7390-49C2-9703-03B3E7548386}"/>
                </a:ext>
              </a:extLst>
            </p:cNvPr>
            <p:cNvSpPr>
              <a:spLocks noChangeShapeType="1"/>
            </p:cNvSpPr>
            <p:nvPr/>
          </p:nvSpPr>
          <p:spPr bwMode="auto">
            <a:xfrm>
              <a:off x="4712" y="2295"/>
              <a:ext cx="125"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6626" name="Oval 95">
              <a:extLst>
                <a:ext uri="{FF2B5EF4-FFF2-40B4-BE49-F238E27FC236}">
                  <a16:creationId xmlns:a16="http://schemas.microsoft.com/office/drawing/2014/main" id="{501FAC3B-5495-4AC7-8D50-3C6097FE9D1D}"/>
                </a:ext>
              </a:extLst>
            </p:cNvPr>
            <p:cNvSpPr>
              <a:spLocks noChangeArrowheads="1"/>
            </p:cNvSpPr>
            <p:nvPr/>
          </p:nvSpPr>
          <p:spPr bwMode="auto">
            <a:xfrm>
              <a:off x="4012" y="1621"/>
              <a:ext cx="47" cy="50"/>
            </a:xfrm>
            <a:prstGeom prst="ellipse">
              <a:avLst/>
            </a:prstGeom>
            <a:solidFill>
              <a:srgbClr val="000000"/>
            </a:solidFill>
            <a:ln w="9525">
              <a:solidFill>
                <a:srgbClr val="000000"/>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66627" name="Oval 96">
              <a:extLst>
                <a:ext uri="{FF2B5EF4-FFF2-40B4-BE49-F238E27FC236}">
                  <a16:creationId xmlns:a16="http://schemas.microsoft.com/office/drawing/2014/main" id="{12D2ED91-5E2A-4A8E-95EB-F3160A362DCE}"/>
                </a:ext>
              </a:extLst>
            </p:cNvPr>
            <p:cNvSpPr>
              <a:spLocks noChangeArrowheads="1"/>
            </p:cNvSpPr>
            <p:nvPr/>
          </p:nvSpPr>
          <p:spPr bwMode="auto">
            <a:xfrm>
              <a:off x="4265" y="2042"/>
              <a:ext cx="47" cy="50"/>
            </a:xfrm>
            <a:prstGeom prst="ellipse">
              <a:avLst/>
            </a:prstGeom>
            <a:solidFill>
              <a:srgbClr val="000000"/>
            </a:solidFill>
            <a:ln w="9525">
              <a:solidFill>
                <a:srgbClr val="000000"/>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66628" name="Oval 97">
              <a:extLst>
                <a:ext uri="{FF2B5EF4-FFF2-40B4-BE49-F238E27FC236}">
                  <a16:creationId xmlns:a16="http://schemas.microsoft.com/office/drawing/2014/main" id="{7A70F6CA-15B0-4753-9B8F-3C2A0828EE04}"/>
                </a:ext>
              </a:extLst>
            </p:cNvPr>
            <p:cNvSpPr>
              <a:spLocks noChangeArrowheads="1"/>
            </p:cNvSpPr>
            <p:nvPr/>
          </p:nvSpPr>
          <p:spPr bwMode="auto">
            <a:xfrm>
              <a:off x="4134" y="2333"/>
              <a:ext cx="47" cy="50"/>
            </a:xfrm>
            <a:prstGeom prst="ellipse">
              <a:avLst/>
            </a:prstGeom>
            <a:solidFill>
              <a:srgbClr val="000000"/>
            </a:solidFill>
            <a:ln w="9525">
              <a:solidFill>
                <a:srgbClr val="000000"/>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66629" name="Oval 98">
              <a:extLst>
                <a:ext uri="{FF2B5EF4-FFF2-40B4-BE49-F238E27FC236}">
                  <a16:creationId xmlns:a16="http://schemas.microsoft.com/office/drawing/2014/main" id="{6FFAB400-E96F-4B11-8317-197D75067B1A}"/>
                </a:ext>
              </a:extLst>
            </p:cNvPr>
            <p:cNvSpPr>
              <a:spLocks noChangeArrowheads="1"/>
            </p:cNvSpPr>
            <p:nvPr/>
          </p:nvSpPr>
          <p:spPr bwMode="auto">
            <a:xfrm>
              <a:off x="4134" y="2699"/>
              <a:ext cx="47" cy="50"/>
            </a:xfrm>
            <a:prstGeom prst="ellipse">
              <a:avLst/>
            </a:prstGeom>
            <a:solidFill>
              <a:srgbClr val="000000"/>
            </a:solidFill>
            <a:ln w="9525">
              <a:solidFill>
                <a:srgbClr val="000000"/>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66630" name="Oval 99">
              <a:extLst>
                <a:ext uri="{FF2B5EF4-FFF2-40B4-BE49-F238E27FC236}">
                  <a16:creationId xmlns:a16="http://schemas.microsoft.com/office/drawing/2014/main" id="{AC25A19E-85A3-4B69-8EFD-5CC9715F979D}"/>
                </a:ext>
              </a:extLst>
            </p:cNvPr>
            <p:cNvSpPr>
              <a:spLocks noChangeArrowheads="1"/>
            </p:cNvSpPr>
            <p:nvPr/>
          </p:nvSpPr>
          <p:spPr bwMode="auto">
            <a:xfrm>
              <a:off x="3884" y="2699"/>
              <a:ext cx="47" cy="50"/>
            </a:xfrm>
            <a:prstGeom prst="ellipse">
              <a:avLst/>
            </a:prstGeom>
            <a:solidFill>
              <a:srgbClr val="000000"/>
            </a:solidFill>
            <a:ln w="9525">
              <a:solidFill>
                <a:srgbClr val="000000"/>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66631" name="Oval 100">
              <a:extLst>
                <a:ext uri="{FF2B5EF4-FFF2-40B4-BE49-F238E27FC236}">
                  <a16:creationId xmlns:a16="http://schemas.microsoft.com/office/drawing/2014/main" id="{DA2FC7B4-BFD0-4E53-B926-E1D2EBE2EBA4}"/>
                </a:ext>
              </a:extLst>
            </p:cNvPr>
            <p:cNvSpPr>
              <a:spLocks noChangeArrowheads="1"/>
            </p:cNvSpPr>
            <p:nvPr/>
          </p:nvSpPr>
          <p:spPr bwMode="auto">
            <a:xfrm>
              <a:off x="3884" y="2208"/>
              <a:ext cx="47" cy="50"/>
            </a:xfrm>
            <a:prstGeom prst="ellipse">
              <a:avLst/>
            </a:prstGeom>
            <a:solidFill>
              <a:srgbClr val="000000"/>
            </a:solidFill>
            <a:ln w="9525">
              <a:solidFill>
                <a:srgbClr val="000000"/>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66632" name="Freeform 101">
              <a:extLst>
                <a:ext uri="{FF2B5EF4-FFF2-40B4-BE49-F238E27FC236}">
                  <a16:creationId xmlns:a16="http://schemas.microsoft.com/office/drawing/2014/main" id="{BA20634C-3C05-4C55-9CE5-616BF914ED68}"/>
                </a:ext>
              </a:extLst>
            </p:cNvPr>
            <p:cNvSpPr>
              <a:spLocks/>
            </p:cNvSpPr>
            <p:nvPr/>
          </p:nvSpPr>
          <p:spPr bwMode="auto">
            <a:xfrm>
              <a:off x="4037" y="1352"/>
              <a:ext cx="385" cy="1147"/>
            </a:xfrm>
            <a:custGeom>
              <a:avLst/>
              <a:gdLst>
                <a:gd name="T0" fmla="*/ 0 w 385"/>
                <a:gd name="T1" fmla="*/ 1147 h 1147"/>
                <a:gd name="T2" fmla="*/ 0 w 385"/>
                <a:gd name="T3" fmla="*/ 0 h 1147"/>
                <a:gd name="T4" fmla="*/ 266 w 385"/>
                <a:gd name="T5" fmla="*/ 0 h 1147"/>
                <a:gd name="T6" fmla="*/ 385 w 385"/>
                <a:gd name="T7" fmla="*/ 0 h 1147"/>
                <a:gd name="T8" fmla="*/ 0 60000 65536"/>
                <a:gd name="T9" fmla="*/ 0 60000 65536"/>
                <a:gd name="T10" fmla="*/ 0 60000 65536"/>
                <a:gd name="T11" fmla="*/ 0 60000 65536"/>
                <a:gd name="T12" fmla="*/ 0 w 385"/>
                <a:gd name="T13" fmla="*/ 0 h 1147"/>
                <a:gd name="T14" fmla="*/ 385 w 385"/>
                <a:gd name="T15" fmla="*/ 1147 h 1147"/>
              </a:gdLst>
              <a:ahLst/>
              <a:cxnLst>
                <a:cxn ang="T8">
                  <a:pos x="T0" y="T1"/>
                </a:cxn>
                <a:cxn ang="T9">
                  <a:pos x="T2" y="T3"/>
                </a:cxn>
                <a:cxn ang="T10">
                  <a:pos x="T4" y="T5"/>
                </a:cxn>
                <a:cxn ang="T11">
                  <a:pos x="T6" y="T7"/>
                </a:cxn>
              </a:cxnLst>
              <a:rect l="T12" t="T13" r="T14" b="T15"/>
              <a:pathLst>
                <a:path w="385" h="1147">
                  <a:moveTo>
                    <a:pt x="0" y="1147"/>
                  </a:moveTo>
                  <a:lnTo>
                    <a:pt x="0" y="0"/>
                  </a:lnTo>
                  <a:lnTo>
                    <a:pt x="266" y="0"/>
                  </a:lnTo>
                  <a:lnTo>
                    <a:pt x="385" y="0"/>
                  </a:lnTo>
                </a:path>
              </a:pathLst>
            </a:cu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6633" name="Freeform 102">
              <a:extLst>
                <a:ext uri="{FF2B5EF4-FFF2-40B4-BE49-F238E27FC236}">
                  <a16:creationId xmlns:a16="http://schemas.microsoft.com/office/drawing/2014/main" id="{151FFCD3-87AC-4C66-A3F5-11ADFF11897C}"/>
                </a:ext>
              </a:extLst>
            </p:cNvPr>
            <p:cNvSpPr>
              <a:spLocks/>
            </p:cNvSpPr>
            <p:nvPr/>
          </p:nvSpPr>
          <p:spPr bwMode="auto">
            <a:xfrm>
              <a:off x="3906" y="2661"/>
              <a:ext cx="131" cy="63"/>
            </a:xfrm>
            <a:custGeom>
              <a:avLst/>
              <a:gdLst>
                <a:gd name="T0" fmla="*/ 131 w 131"/>
                <a:gd name="T1" fmla="*/ 0 h 63"/>
                <a:gd name="T2" fmla="*/ 131 w 131"/>
                <a:gd name="T3" fmla="*/ 63 h 63"/>
                <a:gd name="T4" fmla="*/ 0 w 131"/>
                <a:gd name="T5" fmla="*/ 63 h 63"/>
                <a:gd name="T6" fmla="*/ 0 60000 65536"/>
                <a:gd name="T7" fmla="*/ 0 60000 65536"/>
                <a:gd name="T8" fmla="*/ 0 60000 65536"/>
                <a:gd name="T9" fmla="*/ 0 w 131"/>
                <a:gd name="T10" fmla="*/ 0 h 63"/>
                <a:gd name="T11" fmla="*/ 131 w 131"/>
                <a:gd name="T12" fmla="*/ 63 h 63"/>
              </a:gdLst>
              <a:ahLst/>
              <a:cxnLst>
                <a:cxn ang="T6">
                  <a:pos x="T0" y="T1"/>
                </a:cxn>
                <a:cxn ang="T7">
                  <a:pos x="T2" y="T3"/>
                </a:cxn>
                <a:cxn ang="T8">
                  <a:pos x="T4" y="T5"/>
                </a:cxn>
              </a:cxnLst>
              <a:rect l="T9" t="T10" r="T11" b="T12"/>
              <a:pathLst>
                <a:path w="131" h="63">
                  <a:moveTo>
                    <a:pt x="131" y="0"/>
                  </a:moveTo>
                  <a:lnTo>
                    <a:pt x="131" y="63"/>
                  </a:lnTo>
                  <a:lnTo>
                    <a:pt x="0" y="63"/>
                  </a:lnTo>
                </a:path>
              </a:pathLst>
            </a:cu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6634" name="Freeform 103">
              <a:extLst>
                <a:ext uri="{FF2B5EF4-FFF2-40B4-BE49-F238E27FC236}">
                  <a16:creationId xmlns:a16="http://schemas.microsoft.com/office/drawing/2014/main" id="{37C48988-A1B7-4EE8-A9B5-0E4DC94EAD4F}"/>
                </a:ext>
              </a:extLst>
            </p:cNvPr>
            <p:cNvSpPr>
              <a:spLocks/>
            </p:cNvSpPr>
            <p:nvPr/>
          </p:nvSpPr>
          <p:spPr bwMode="auto">
            <a:xfrm>
              <a:off x="3940" y="2508"/>
              <a:ext cx="194" cy="153"/>
            </a:xfrm>
            <a:custGeom>
              <a:avLst/>
              <a:gdLst>
                <a:gd name="T0" fmla="*/ 194 w 194"/>
                <a:gd name="T1" fmla="*/ 153 h 153"/>
                <a:gd name="T2" fmla="*/ 97 w 194"/>
                <a:gd name="T3" fmla="*/ 0 h 153"/>
                <a:gd name="T4" fmla="*/ 0 w 194"/>
                <a:gd name="T5" fmla="*/ 153 h 153"/>
                <a:gd name="T6" fmla="*/ 194 w 194"/>
                <a:gd name="T7" fmla="*/ 153 h 153"/>
                <a:gd name="T8" fmla="*/ 0 60000 65536"/>
                <a:gd name="T9" fmla="*/ 0 60000 65536"/>
                <a:gd name="T10" fmla="*/ 0 60000 65536"/>
                <a:gd name="T11" fmla="*/ 0 60000 65536"/>
                <a:gd name="T12" fmla="*/ 0 w 194"/>
                <a:gd name="T13" fmla="*/ 0 h 153"/>
                <a:gd name="T14" fmla="*/ 194 w 194"/>
                <a:gd name="T15" fmla="*/ 153 h 153"/>
              </a:gdLst>
              <a:ahLst/>
              <a:cxnLst>
                <a:cxn ang="T8">
                  <a:pos x="T0" y="T1"/>
                </a:cxn>
                <a:cxn ang="T9">
                  <a:pos x="T2" y="T3"/>
                </a:cxn>
                <a:cxn ang="T10">
                  <a:pos x="T4" y="T5"/>
                </a:cxn>
                <a:cxn ang="T11">
                  <a:pos x="T6" y="T7"/>
                </a:cxn>
              </a:cxnLst>
              <a:rect l="T12" t="T13" r="T14" b="T15"/>
              <a:pathLst>
                <a:path w="194" h="153">
                  <a:moveTo>
                    <a:pt x="194" y="153"/>
                  </a:moveTo>
                  <a:lnTo>
                    <a:pt x="97" y="0"/>
                  </a:lnTo>
                  <a:lnTo>
                    <a:pt x="0" y="153"/>
                  </a:lnTo>
                  <a:lnTo>
                    <a:pt x="194" y="153"/>
                  </a:lnTo>
                  <a:close/>
                </a:path>
              </a:pathLst>
            </a:custGeom>
            <a:solidFill>
              <a:srgbClr val="FFFFFF"/>
            </a:solidFill>
            <a:ln w="14288">
              <a:solidFill>
                <a:srgbClr val="0078C1"/>
              </a:solidFill>
              <a:miter lim="800000"/>
              <a:headEnd/>
              <a:tailEnd/>
            </a:ln>
          </p:spPr>
          <p:txBody>
            <a:bodyPr/>
            <a:lstStyle/>
            <a:p>
              <a:endParaRPr lang="pt-BR"/>
            </a:p>
          </p:txBody>
        </p:sp>
        <p:sp>
          <p:nvSpPr>
            <p:cNvPr id="66635" name="Oval 104">
              <a:extLst>
                <a:ext uri="{FF2B5EF4-FFF2-40B4-BE49-F238E27FC236}">
                  <a16:creationId xmlns:a16="http://schemas.microsoft.com/office/drawing/2014/main" id="{CB9019B7-BF69-4004-886C-F7662F6925A3}"/>
                </a:ext>
              </a:extLst>
            </p:cNvPr>
            <p:cNvSpPr>
              <a:spLocks noChangeArrowheads="1"/>
            </p:cNvSpPr>
            <p:nvPr/>
          </p:nvSpPr>
          <p:spPr bwMode="auto">
            <a:xfrm>
              <a:off x="4019" y="2470"/>
              <a:ext cx="37" cy="35"/>
            </a:xfrm>
            <a:prstGeom prst="ellipse">
              <a:avLst/>
            </a:prstGeom>
            <a:solidFill>
              <a:srgbClr val="FFFFFF"/>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66636" name="Freeform 105">
              <a:extLst>
                <a:ext uri="{FF2B5EF4-FFF2-40B4-BE49-F238E27FC236}">
                  <a16:creationId xmlns:a16="http://schemas.microsoft.com/office/drawing/2014/main" id="{F46E7FA0-C2B9-4F20-BA31-C07885F2E745}"/>
                </a:ext>
              </a:extLst>
            </p:cNvPr>
            <p:cNvSpPr>
              <a:spLocks/>
            </p:cNvSpPr>
            <p:nvPr/>
          </p:nvSpPr>
          <p:spPr bwMode="auto">
            <a:xfrm>
              <a:off x="4290" y="1477"/>
              <a:ext cx="132" cy="1022"/>
            </a:xfrm>
            <a:custGeom>
              <a:avLst/>
              <a:gdLst>
                <a:gd name="T0" fmla="*/ 0 w 132"/>
                <a:gd name="T1" fmla="*/ 1022 h 1022"/>
                <a:gd name="T2" fmla="*/ 0 w 132"/>
                <a:gd name="T3" fmla="*/ 0 h 1022"/>
                <a:gd name="T4" fmla="*/ 13 w 132"/>
                <a:gd name="T5" fmla="*/ 0 h 1022"/>
                <a:gd name="T6" fmla="*/ 132 w 132"/>
                <a:gd name="T7" fmla="*/ 0 h 1022"/>
                <a:gd name="T8" fmla="*/ 0 60000 65536"/>
                <a:gd name="T9" fmla="*/ 0 60000 65536"/>
                <a:gd name="T10" fmla="*/ 0 60000 65536"/>
                <a:gd name="T11" fmla="*/ 0 60000 65536"/>
                <a:gd name="T12" fmla="*/ 0 w 132"/>
                <a:gd name="T13" fmla="*/ 0 h 1022"/>
                <a:gd name="T14" fmla="*/ 132 w 132"/>
                <a:gd name="T15" fmla="*/ 1022 h 1022"/>
              </a:gdLst>
              <a:ahLst/>
              <a:cxnLst>
                <a:cxn ang="T8">
                  <a:pos x="T0" y="T1"/>
                </a:cxn>
                <a:cxn ang="T9">
                  <a:pos x="T2" y="T3"/>
                </a:cxn>
                <a:cxn ang="T10">
                  <a:pos x="T4" y="T5"/>
                </a:cxn>
                <a:cxn ang="T11">
                  <a:pos x="T6" y="T7"/>
                </a:cxn>
              </a:cxnLst>
              <a:rect l="T12" t="T13" r="T14" b="T15"/>
              <a:pathLst>
                <a:path w="132" h="1022">
                  <a:moveTo>
                    <a:pt x="0" y="1022"/>
                  </a:moveTo>
                  <a:lnTo>
                    <a:pt x="0" y="0"/>
                  </a:lnTo>
                  <a:lnTo>
                    <a:pt x="13" y="0"/>
                  </a:lnTo>
                  <a:lnTo>
                    <a:pt x="132" y="0"/>
                  </a:lnTo>
                </a:path>
              </a:pathLst>
            </a:cu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6637" name="Freeform 106">
              <a:extLst>
                <a:ext uri="{FF2B5EF4-FFF2-40B4-BE49-F238E27FC236}">
                  <a16:creationId xmlns:a16="http://schemas.microsoft.com/office/drawing/2014/main" id="{A07C0B25-BD8B-4E5A-B45F-B7614FBE623C}"/>
                </a:ext>
              </a:extLst>
            </p:cNvPr>
            <p:cNvSpPr>
              <a:spLocks/>
            </p:cNvSpPr>
            <p:nvPr/>
          </p:nvSpPr>
          <p:spPr bwMode="auto">
            <a:xfrm>
              <a:off x="4156" y="2661"/>
              <a:ext cx="134" cy="63"/>
            </a:xfrm>
            <a:custGeom>
              <a:avLst/>
              <a:gdLst>
                <a:gd name="T0" fmla="*/ 134 w 134"/>
                <a:gd name="T1" fmla="*/ 0 h 63"/>
                <a:gd name="T2" fmla="*/ 134 w 134"/>
                <a:gd name="T3" fmla="*/ 63 h 63"/>
                <a:gd name="T4" fmla="*/ 0 w 134"/>
                <a:gd name="T5" fmla="*/ 63 h 63"/>
                <a:gd name="T6" fmla="*/ 0 60000 65536"/>
                <a:gd name="T7" fmla="*/ 0 60000 65536"/>
                <a:gd name="T8" fmla="*/ 0 60000 65536"/>
                <a:gd name="T9" fmla="*/ 0 w 134"/>
                <a:gd name="T10" fmla="*/ 0 h 63"/>
                <a:gd name="T11" fmla="*/ 134 w 134"/>
                <a:gd name="T12" fmla="*/ 63 h 63"/>
              </a:gdLst>
              <a:ahLst/>
              <a:cxnLst>
                <a:cxn ang="T6">
                  <a:pos x="T0" y="T1"/>
                </a:cxn>
                <a:cxn ang="T7">
                  <a:pos x="T2" y="T3"/>
                </a:cxn>
                <a:cxn ang="T8">
                  <a:pos x="T4" y="T5"/>
                </a:cxn>
              </a:cxnLst>
              <a:rect l="T9" t="T10" r="T11" b="T12"/>
              <a:pathLst>
                <a:path w="134" h="63">
                  <a:moveTo>
                    <a:pt x="134" y="0"/>
                  </a:moveTo>
                  <a:lnTo>
                    <a:pt x="134" y="63"/>
                  </a:lnTo>
                  <a:lnTo>
                    <a:pt x="0" y="63"/>
                  </a:lnTo>
                </a:path>
              </a:pathLst>
            </a:cu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6638" name="Freeform 107">
              <a:extLst>
                <a:ext uri="{FF2B5EF4-FFF2-40B4-BE49-F238E27FC236}">
                  <a16:creationId xmlns:a16="http://schemas.microsoft.com/office/drawing/2014/main" id="{EAA13C8D-2C24-4DF6-BDA8-4B188A504DFA}"/>
                </a:ext>
              </a:extLst>
            </p:cNvPr>
            <p:cNvSpPr>
              <a:spLocks/>
            </p:cNvSpPr>
            <p:nvPr/>
          </p:nvSpPr>
          <p:spPr bwMode="auto">
            <a:xfrm>
              <a:off x="4194" y="2508"/>
              <a:ext cx="193" cy="153"/>
            </a:xfrm>
            <a:custGeom>
              <a:avLst/>
              <a:gdLst>
                <a:gd name="T0" fmla="*/ 193 w 193"/>
                <a:gd name="T1" fmla="*/ 153 h 153"/>
                <a:gd name="T2" fmla="*/ 96 w 193"/>
                <a:gd name="T3" fmla="*/ 0 h 153"/>
                <a:gd name="T4" fmla="*/ 0 w 193"/>
                <a:gd name="T5" fmla="*/ 153 h 153"/>
                <a:gd name="T6" fmla="*/ 193 w 193"/>
                <a:gd name="T7" fmla="*/ 153 h 153"/>
                <a:gd name="T8" fmla="*/ 0 60000 65536"/>
                <a:gd name="T9" fmla="*/ 0 60000 65536"/>
                <a:gd name="T10" fmla="*/ 0 60000 65536"/>
                <a:gd name="T11" fmla="*/ 0 60000 65536"/>
                <a:gd name="T12" fmla="*/ 0 w 193"/>
                <a:gd name="T13" fmla="*/ 0 h 153"/>
                <a:gd name="T14" fmla="*/ 193 w 193"/>
                <a:gd name="T15" fmla="*/ 153 h 153"/>
              </a:gdLst>
              <a:ahLst/>
              <a:cxnLst>
                <a:cxn ang="T8">
                  <a:pos x="T0" y="T1"/>
                </a:cxn>
                <a:cxn ang="T9">
                  <a:pos x="T2" y="T3"/>
                </a:cxn>
                <a:cxn ang="T10">
                  <a:pos x="T4" y="T5"/>
                </a:cxn>
                <a:cxn ang="T11">
                  <a:pos x="T6" y="T7"/>
                </a:cxn>
              </a:cxnLst>
              <a:rect l="T12" t="T13" r="T14" b="T15"/>
              <a:pathLst>
                <a:path w="193" h="153">
                  <a:moveTo>
                    <a:pt x="193" y="153"/>
                  </a:moveTo>
                  <a:lnTo>
                    <a:pt x="96" y="0"/>
                  </a:lnTo>
                  <a:lnTo>
                    <a:pt x="0" y="153"/>
                  </a:lnTo>
                  <a:lnTo>
                    <a:pt x="193" y="153"/>
                  </a:lnTo>
                  <a:close/>
                </a:path>
              </a:pathLst>
            </a:custGeom>
            <a:solidFill>
              <a:srgbClr val="FFFFFF"/>
            </a:solidFill>
            <a:ln w="14288">
              <a:solidFill>
                <a:srgbClr val="0078C1"/>
              </a:solidFill>
              <a:miter lim="800000"/>
              <a:headEnd/>
              <a:tailEnd/>
            </a:ln>
          </p:spPr>
          <p:txBody>
            <a:bodyPr/>
            <a:lstStyle/>
            <a:p>
              <a:endParaRPr lang="pt-BR"/>
            </a:p>
          </p:txBody>
        </p:sp>
        <p:sp>
          <p:nvSpPr>
            <p:cNvPr id="66639" name="Oval 108">
              <a:extLst>
                <a:ext uri="{FF2B5EF4-FFF2-40B4-BE49-F238E27FC236}">
                  <a16:creationId xmlns:a16="http://schemas.microsoft.com/office/drawing/2014/main" id="{F36CCB7F-B6B5-4474-B422-81C7F8A303BF}"/>
                </a:ext>
              </a:extLst>
            </p:cNvPr>
            <p:cNvSpPr>
              <a:spLocks noChangeArrowheads="1"/>
            </p:cNvSpPr>
            <p:nvPr/>
          </p:nvSpPr>
          <p:spPr bwMode="auto">
            <a:xfrm>
              <a:off x="4272" y="2470"/>
              <a:ext cx="37" cy="35"/>
            </a:xfrm>
            <a:prstGeom prst="ellipse">
              <a:avLst/>
            </a:prstGeom>
            <a:solidFill>
              <a:srgbClr val="FFFFFF"/>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66640" name="Freeform 109">
              <a:extLst>
                <a:ext uri="{FF2B5EF4-FFF2-40B4-BE49-F238E27FC236}">
                  <a16:creationId xmlns:a16="http://schemas.microsoft.com/office/drawing/2014/main" id="{E82ADFFC-9167-4C61-8DB3-7D4E4677529B}"/>
                </a:ext>
              </a:extLst>
            </p:cNvPr>
            <p:cNvSpPr>
              <a:spLocks/>
            </p:cNvSpPr>
            <p:nvPr/>
          </p:nvSpPr>
          <p:spPr bwMode="auto">
            <a:xfrm>
              <a:off x="3909" y="1939"/>
              <a:ext cx="513" cy="891"/>
            </a:xfrm>
            <a:custGeom>
              <a:avLst/>
              <a:gdLst>
                <a:gd name="T0" fmla="*/ 0 w 513"/>
                <a:gd name="T1" fmla="*/ 891 h 891"/>
                <a:gd name="T2" fmla="*/ 0 w 513"/>
                <a:gd name="T3" fmla="*/ 0 h 891"/>
                <a:gd name="T4" fmla="*/ 513 w 513"/>
                <a:gd name="T5" fmla="*/ 0 h 891"/>
                <a:gd name="T6" fmla="*/ 0 60000 65536"/>
                <a:gd name="T7" fmla="*/ 0 60000 65536"/>
                <a:gd name="T8" fmla="*/ 0 60000 65536"/>
                <a:gd name="T9" fmla="*/ 0 w 513"/>
                <a:gd name="T10" fmla="*/ 0 h 891"/>
                <a:gd name="T11" fmla="*/ 513 w 513"/>
                <a:gd name="T12" fmla="*/ 891 h 891"/>
              </a:gdLst>
              <a:ahLst/>
              <a:cxnLst>
                <a:cxn ang="T6">
                  <a:pos x="T0" y="T1"/>
                </a:cxn>
                <a:cxn ang="T7">
                  <a:pos x="T2" y="T3"/>
                </a:cxn>
                <a:cxn ang="T8">
                  <a:pos x="T4" y="T5"/>
                </a:cxn>
              </a:cxnLst>
              <a:rect l="T9" t="T10" r="T11" b="T12"/>
              <a:pathLst>
                <a:path w="513" h="891">
                  <a:moveTo>
                    <a:pt x="0" y="891"/>
                  </a:moveTo>
                  <a:lnTo>
                    <a:pt x="0" y="0"/>
                  </a:lnTo>
                  <a:lnTo>
                    <a:pt x="513" y="0"/>
                  </a:lnTo>
                </a:path>
              </a:pathLst>
            </a:cu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6641" name="Freeform 110">
              <a:extLst>
                <a:ext uri="{FF2B5EF4-FFF2-40B4-BE49-F238E27FC236}">
                  <a16:creationId xmlns:a16="http://schemas.microsoft.com/office/drawing/2014/main" id="{A1DB5E3D-5436-4D90-9CD4-6E6A4DB29E67}"/>
                </a:ext>
              </a:extLst>
            </p:cNvPr>
            <p:cNvSpPr>
              <a:spLocks/>
            </p:cNvSpPr>
            <p:nvPr/>
          </p:nvSpPr>
          <p:spPr bwMode="auto">
            <a:xfrm>
              <a:off x="4159" y="1771"/>
              <a:ext cx="263" cy="1059"/>
            </a:xfrm>
            <a:custGeom>
              <a:avLst/>
              <a:gdLst>
                <a:gd name="T0" fmla="*/ 0 w 263"/>
                <a:gd name="T1" fmla="*/ 1059 h 1059"/>
                <a:gd name="T2" fmla="*/ 0 w 263"/>
                <a:gd name="T3" fmla="*/ 0 h 1059"/>
                <a:gd name="T4" fmla="*/ 263 w 263"/>
                <a:gd name="T5" fmla="*/ 0 h 1059"/>
                <a:gd name="T6" fmla="*/ 0 60000 65536"/>
                <a:gd name="T7" fmla="*/ 0 60000 65536"/>
                <a:gd name="T8" fmla="*/ 0 60000 65536"/>
                <a:gd name="T9" fmla="*/ 0 w 263"/>
                <a:gd name="T10" fmla="*/ 0 h 1059"/>
                <a:gd name="T11" fmla="*/ 263 w 263"/>
                <a:gd name="T12" fmla="*/ 1059 h 1059"/>
              </a:gdLst>
              <a:ahLst/>
              <a:cxnLst>
                <a:cxn ang="T6">
                  <a:pos x="T0" y="T1"/>
                </a:cxn>
                <a:cxn ang="T7">
                  <a:pos x="T2" y="T3"/>
                </a:cxn>
                <a:cxn ang="T8">
                  <a:pos x="T4" y="T5"/>
                </a:cxn>
              </a:cxnLst>
              <a:rect l="T9" t="T10" r="T11" b="T12"/>
              <a:pathLst>
                <a:path w="263" h="1059">
                  <a:moveTo>
                    <a:pt x="0" y="1059"/>
                  </a:moveTo>
                  <a:lnTo>
                    <a:pt x="0" y="0"/>
                  </a:lnTo>
                  <a:lnTo>
                    <a:pt x="263" y="0"/>
                  </a:lnTo>
                </a:path>
              </a:pathLst>
            </a:cu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6642" name="Rectangle 111">
              <a:extLst>
                <a:ext uri="{FF2B5EF4-FFF2-40B4-BE49-F238E27FC236}">
                  <a16:creationId xmlns:a16="http://schemas.microsoft.com/office/drawing/2014/main" id="{38E291E4-3F2A-43AF-BBB2-F556B822207D}"/>
                </a:ext>
              </a:extLst>
            </p:cNvPr>
            <p:cNvSpPr>
              <a:spLocks noChangeArrowheads="1"/>
            </p:cNvSpPr>
            <p:nvPr/>
          </p:nvSpPr>
          <p:spPr bwMode="auto">
            <a:xfrm>
              <a:off x="4122" y="2837"/>
              <a:ext cx="8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i0</a:t>
              </a:r>
              <a:endParaRPr lang="en-US" altLang="en-US">
                <a:latin typeface="Times New Roman" panose="02020603050405020304" pitchFamily="18" charset="0"/>
              </a:endParaRPr>
            </a:p>
          </p:txBody>
        </p:sp>
        <p:sp>
          <p:nvSpPr>
            <p:cNvPr id="66643" name="Rectangle 112">
              <a:extLst>
                <a:ext uri="{FF2B5EF4-FFF2-40B4-BE49-F238E27FC236}">
                  <a16:creationId xmlns:a16="http://schemas.microsoft.com/office/drawing/2014/main" id="{084E2A2F-B5E7-4B50-91D8-DA4211DED103}"/>
                </a:ext>
              </a:extLst>
            </p:cNvPr>
            <p:cNvSpPr>
              <a:spLocks noChangeArrowheads="1"/>
            </p:cNvSpPr>
            <p:nvPr/>
          </p:nvSpPr>
          <p:spPr bwMode="auto">
            <a:xfrm>
              <a:off x="4853" y="1356"/>
              <a:ext cx="10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d0</a:t>
              </a:r>
              <a:endParaRPr lang="en-US" altLang="en-US">
                <a:latin typeface="Times New Roman" panose="02020603050405020304" pitchFamily="18" charset="0"/>
              </a:endParaRPr>
            </a:p>
          </p:txBody>
        </p:sp>
        <p:sp>
          <p:nvSpPr>
            <p:cNvPr id="66644" name="Rectangle 113">
              <a:extLst>
                <a:ext uri="{FF2B5EF4-FFF2-40B4-BE49-F238E27FC236}">
                  <a16:creationId xmlns:a16="http://schemas.microsoft.com/office/drawing/2014/main" id="{EFCFCB6B-2868-4364-A599-E42C462E2DEF}"/>
                </a:ext>
              </a:extLst>
            </p:cNvPr>
            <p:cNvSpPr>
              <a:spLocks noChangeArrowheads="1"/>
            </p:cNvSpPr>
            <p:nvPr/>
          </p:nvSpPr>
          <p:spPr bwMode="auto">
            <a:xfrm>
              <a:off x="4853" y="1642"/>
              <a:ext cx="10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d1</a:t>
              </a:r>
              <a:endParaRPr lang="en-US" altLang="en-US">
                <a:latin typeface="Times New Roman" panose="02020603050405020304" pitchFamily="18" charset="0"/>
              </a:endParaRPr>
            </a:p>
          </p:txBody>
        </p:sp>
        <p:sp>
          <p:nvSpPr>
            <p:cNvPr id="66645" name="Rectangle 114">
              <a:extLst>
                <a:ext uri="{FF2B5EF4-FFF2-40B4-BE49-F238E27FC236}">
                  <a16:creationId xmlns:a16="http://schemas.microsoft.com/office/drawing/2014/main" id="{902C94DD-B0C0-4AAD-A412-5AAAF1E3AB90}"/>
                </a:ext>
              </a:extLst>
            </p:cNvPr>
            <p:cNvSpPr>
              <a:spLocks noChangeArrowheads="1"/>
            </p:cNvSpPr>
            <p:nvPr/>
          </p:nvSpPr>
          <p:spPr bwMode="auto">
            <a:xfrm>
              <a:off x="4853" y="1940"/>
              <a:ext cx="10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d2</a:t>
              </a:r>
              <a:endParaRPr lang="en-US" altLang="en-US">
                <a:latin typeface="Times New Roman" panose="02020603050405020304" pitchFamily="18" charset="0"/>
              </a:endParaRPr>
            </a:p>
          </p:txBody>
        </p:sp>
        <p:sp>
          <p:nvSpPr>
            <p:cNvPr id="66646" name="Rectangle 115">
              <a:extLst>
                <a:ext uri="{FF2B5EF4-FFF2-40B4-BE49-F238E27FC236}">
                  <a16:creationId xmlns:a16="http://schemas.microsoft.com/office/drawing/2014/main" id="{E6B32EB5-63A6-49C2-BC27-58206A5535D6}"/>
                </a:ext>
              </a:extLst>
            </p:cNvPr>
            <p:cNvSpPr>
              <a:spLocks noChangeArrowheads="1"/>
            </p:cNvSpPr>
            <p:nvPr/>
          </p:nvSpPr>
          <p:spPr bwMode="auto">
            <a:xfrm>
              <a:off x="4853" y="2237"/>
              <a:ext cx="10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d3</a:t>
              </a:r>
              <a:endParaRPr lang="en-US" altLang="en-US">
                <a:latin typeface="Times New Roman" panose="02020603050405020304" pitchFamily="18" charset="0"/>
              </a:endParaRPr>
            </a:p>
          </p:txBody>
        </p:sp>
        <p:sp>
          <p:nvSpPr>
            <p:cNvPr id="66647" name="Rectangle 116">
              <a:extLst>
                <a:ext uri="{FF2B5EF4-FFF2-40B4-BE49-F238E27FC236}">
                  <a16:creationId xmlns:a16="http://schemas.microsoft.com/office/drawing/2014/main" id="{EACE1D91-2DDE-4CD6-9EB3-D6F78AFDC9F9}"/>
                </a:ext>
              </a:extLst>
            </p:cNvPr>
            <p:cNvSpPr>
              <a:spLocks noChangeArrowheads="1"/>
            </p:cNvSpPr>
            <p:nvPr/>
          </p:nvSpPr>
          <p:spPr bwMode="auto">
            <a:xfrm>
              <a:off x="3872" y="2837"/>
              <a:ext cx="8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i1</a:t>
              </a:r>
              <a:endParaRPr lang="en-US" altLang="en-US">
                <a:latin typeface="Times New Roman" panose="02020603050405020304" pitchFamily="18" charset="0"/>
              </a:endParaRPr>
            </a:p>
          </p:txBody>
        </p:sp>
        <p:sp>
          <p:nvSpPr>
            <p:cNvPr id="66648" name="Freeform 117">
              <a:extLst>
                <a:ext uri="{FF2B5EF4-FFF2-40B4-BE49-F238E27FC236}">
                  <a16:creationId xmlns:a16="http://schemas.microsoft.com/office/drawing/2014/main" id="{E4CCECC2-CDFC-4E27-93BE-B6ABCFDEE7D8}"/>
                </a:ext>
              </a:extLst>
            </p:cNvPr>
            <p:cNvSpPr>
              <a:spLocks/>
            </p:cNvSpPr>
            <p:nvPr/>
          </p:nvSpPr>
          <p:spPr bwMode="auto">
            <a:xfrm>
              <a:off x="4422" y="1289"/>
              <a:ext cx="287" cy="250"/>
            </a:xfrm>
            <a:custGeom>
              <a:avLst/>
              <a:gdLst>
                <a:gd name="T0" fmla="*/ 0 w 92"/>
                <a:gd name="T1" fmla="*/ 2147483646 h 80"/>
                <a:gd name="T2" fmla="*/ 2147483646 w 92"/>
                <a:gd name="T3" fmla="*/ 2147483646 h 80"/>
                <a:gd name="T4" fmla="*/ 2147483646 w 92"/>
                <a:gd name="T5" fmla="*/ 2147483646 h 80"/>
                <a:gd name="T6" fmla="*/ 2147483646 w 92"/>
                <a:gd name="T7" fmla="*/ 0 h 80"/>
                <a:gd name="T8" fmla="*/ 0 w 92"/>
                <a:gd name="T9" fmla="*/ 0 h 80"/>
                <a:gd name="T10" fmla="*/ 0 w 92"/>
                <a:gd name="T11" fmla="*/ 2147483646 h 80"/>
                <a:gd name="T12" fmla="*/ 0 60000 65536"/>
                <a:gd name="T13" fmla="*/ 0 60000 65536"/>
                <a:gd name="T14" fmla="*/ 0 60000 65536"/>
                <a:gd name="T15" fmla="*/ 0 60000 65536"/>
                <a:gd name="T16" fmla="*/ 0 60000 65536"/>
                <a:gd name="T17" fmla="*/ 0 60000 65536"/>
                <a:gd name="T18" fmla="*/ 0 w 92"/>
                <a:gd name="T19" fmla="*/ 0 h 80"/>
                <a:gd name="T20" fmla="*/ 92 w 92"/>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92" h="80">
                  <a:moveTo>
                    <a:pt x="0" y="80"/>
                  </a:moveTo>
                  <a:cubicBezTo>
                    <a:pt x="52" y="80"/>
                    <a:pt x="52" y="80"/>
                    <a:pt x="52" y="80"/>
                  </a:cubicBezTo>
                  <a:cubicBezTo>
                    <a:pt x="74" y="80"/>
                    <a:pt x="92" y="62"/>
                    <a:pt x="92" y="40"/>
                  </a:cubicBezTo>
                  <a:cubicBezTo>
                    <a:pt x="92" y="18"/>
                    <a:pt x="74" y="0"/>
                    <a:pt x="52" y="0"/>
                  </a:cubicBezTo>
                  <a:cubicBezTo>
                    <a:pt x="0" y="0"/>
                    <a:pt x="0" y="0"/>
                    <a:pt x="0" y="0"/>
                  </a:cubicBezTo>
                  <a:lnTo>
                    <a:pt x="0" y="80"/>
                  </a:lnTo>
                  <a:close/>
                </a:path>
              </a:pathLst>
            </a:custGeom>
            <a:solidFill>
              <a:srgbClr val="FFFFFF"/>
            </a:solidFill>
            <a:ln w="14288">
              <a:solidFill>
                <a:srgbClr val="0078C1"/>
              </a:solidFill>
              <a:miter lim="800000"/>
              <a:headEnd/>
              <a:tailEnd/>
            </a:ln>
          </p:spPr>
          <p:txBody>
            <a:bodyPr/>
            <a:lstStyle/>
            <a:p>
              <a:endParaRPr lang="pt-BR"/>
            </a:p>
          </p:txBody>
        </p:sp>
        <p:sp>
          <p:nvSpPr>
            <p:cNvPr id="66649" name="Freeform 118">
              <a:extLst>
                <a:ext uri="{FF2B5EF4-FFF2-40B4-BE49-F238E27FC236}">
                  <a16:creationId xmlns:a16="http://schemas.microsoft.com/office/drawing/2014/main" id="{8DA74939-20DC-4577-AB79-42E66AA5F63A}"/>
                </a:ext>
              </a:extLst>
            </p:cNvPr>
            <p:cNvSpPr>
              <a:spLocks/>
            </p:cNvSpPr>
            <p:nvPr/>
          </p:nvSpPr>
          <p:spPr bwMode="auto">
            <a:xfrm>
              <a:off x="4422" y="1583"/>
              <a:ext cx="287" cy="250"/>
            </a:xfrm>
            <a:custGeom>
              <a:avLst/>
              <a:gdLst>
                <a:gd name="T0" fmla="*/ 0 w 92"/>
                <a:gd name="T1" fmla="*/ 2147483646 h 80"/>
                <a:gd name="T2" fmla="*/ 2147483646 w 92"/>
                <a:gd name="T3" fmla="*/ 2147483646 h 80"/>
                <a:gd name="T4" fmla="*/ 2147483646 w 92"/>
                <a:gd name="T5" fmla="*/ 2147483646 h 80"/>
                <a:gd name="T6" fmla="*/ 2147483646 w 92"/>
                <a:gd name="T7" fmla="*/ 0 h 80"/>
                <a:gd name="T8" fmla="*/ 0 w 92"/>
                <a:gd name="T9" fmla="*/ 0 h 80"/>
                <a:gd name="T10" fmla="*/ 0 w 92"/>
                <a:gd name="T11" fmla="*/ 2147483646 h 80"/>
                <a:gd name="T12" fmla="*/ 0 60000 65536"/>
                <a:gd name="T13" fmla="*/ 0 60000 65536"/>
                <a:gd name="T14" fmla="*/ 0 60000 65536"/>
                <a:gd name="T15" fmla="*/ 0 60000 65536"/>
                <a:gd name="T16" fmla="*/ 0 60000 65536"/>
                <a:gd name="T17" fmla="*/ 0 60000 65536"/>
                <a:gd name="T18" fmla="*/ 0 w 92"/>
                <a:gd name="T19" fmla="*/ 0 h 80"/>
                <a:gd name="T20" fmla="*/ 92 w 92"/>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92" h="80">
                  <a:moveTo>
                    <a:pt x="0" y="80"/>
                  </a:moveTo>
                  <a:cubicBezTo>
                    <a:pt x="52" y="80"/>
                    <a:pt x="52" y="80"/>
                    <a:pt x="52" y="80"/>
                  </a:cubicBezTo>
                  <a:cubicBezTo>
                    <a:pt x="74" y="80"/>
                    <a:pt x="92" y="62"/>
                    <a:pt x="92" y="40"/>
                  </a:cubicBezTo>
                  <a:cubicBezTo>
                    <a:pt x="92" y="18"/>
                    <a:pt x="74" y="0"/>
                    <a:pt x="52" y="0"/>
                  </a:cubicBezTo>
                  <a:cubicBezTo>
                    <a:pt x="0" y="0"/>
                    <a:pt x="0" y="0"/>
                    <a:pt x="0" y="0"/>
                  </a:cubicBezTo>
                  <a:lnTo>
                    <a:pt x="0" y="80"/>
                  </a:lnTo>
                  <a:close/>
                </a:path>
              </a:pathLst>
            </a:custGeom>
            <a:solidFill>
              <a:srgbClr val="FFFFFF"/>
            </a:solidFill>
            <a:ln w="14288">
              <a:solidFill>
                <a:srgbClr val="0078C1"/>
              </a:solidFill>
              <a:miter lim="800000"/>
              <a:headEnd/>
              <a:tailEnd/>
            </a:ln>
          </p:spPr>
          <p:txBody>
            <a:bodyPr/>
            <a:lstStyle/>
            <a:p>
              <a:endParaRPr lang="pt-BR"/>
            </a:p>
          </p:txBody>
        </p:sp>
        <p:sp>
          <p:nvSpPr>
            <p:cNvPr id="66650" name="Freeform 119">
              <a:extLst>
                <a:ext uri="{FF2B5EF4-FFF2-40B4-BE49-F238E27FC236}">
                  <a16:creationId xmlns:a16="http://schemas.microsoft.com/office/drawing/2014/main" id="{972F6F52-916B-4D0E-B2A9-652C3D4BC8A9}"/>
                </a:ext>
              </a:extLst>
            </p:cNvPr>
            <p:cNvSpPr>
              <a:spLocks/>
            </p:cNvSpPr>
            <p:nvPr/>
          </p:nvSpPr>
          <p:spPr bwMode="auto">
            <a:xfrm>
              <a:off x="4422" y="1877"/>
              <a:ext cx="287" cy="250"/>
            </a:xfrm>
            <a:custGeom>
              <a:avLst/>
              <a:gdLst>
                <a:gd name="T0" fmla="*/ 0 w 92"/>
                <a:gd name="T1" fmla="*/ 2147483646 h 80"/>
                <a:gd name="T2" fmla="*/ 2147483646 w 92"/>
                <a:gd name="T3" fmla="*/ 2147483646 h 80"/>
                <a:gd name="T4" fmla="*/ 2147483646 w 92"/>
                <a:gd name="T5" fmla="*/ 2147483646 h 80"/>
                <a:gd name="T6" fmla="*/ 2147483646 w 92"/>
                <a:gd name="T7" fmla="*/ 0 h 80"/>
                <a:gd name="T8" fmla="*/ 0 w 92"/>
                <a:gd name="T9" fmla="*/ 0 h 80"/>
                <a:gd name="T10" fmla="*/ 0 w 92"/>
                <a:gd name="T11" fmla="*/ 2147483646 h 80"/>
                <a:gd name="T12" fmla="*/ 0 60000 65536"/>
                <a:gd name="T13" fmla="*/ 0 60000 65536"/>
                <a:gd name="T14" fmla="*/ 0 60000 65536"/>
                <a:gd name="T15" fmla="*/ 0 60000 65536"/>
                <a:gd name="T16" fmla="*/ 0 60000 65536"/>
                <a:gd name="T17" fmla="*/ 0 60000 65536"/>
                <a:gd name="T18" fmla="*/ 0 w 92"/>
                <a:gd name="T19" fmla="*/ 0 h 80"/>
                <a:gd name="T20" fmla="*/ 92 w 92"/>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92" h="80">
                  <a:moveTo>
                    <a:pt x="0" y="80"/>
                  </a:moveTo>
                  <a:cubicBezTo>
                    <a:pt x="52" y="80"/>
                    <a:pt x="52" y="80"/>
                    <a:pt x="52" y="80"/>
                  </a:cubicBezTo>
                  <a:cubicBezTo>
                    <a:pt x="74" y="80"/>
                    <a:pt x="92" y="62"/>
                    <a:pt x="92" y="40"/>
                  </a:cubicBezTo>
                  <a:cubicBezTo>
                    <a:pt x="92" y="18"/>
                    <a:pt x="74" y="0"/>
                    <a:pt x="52" y="0"/>
                  </a:cubicBezTo>
                  <a:cubicBezTo>
                    <a:pt x="0" y="0"/>
                    <a:pt x="0" y="0"/>
                    <a:pt x="0" y="0"/>
                  </a:cubicBezTo>
                  <a:lnTo>
                    <a:pt x="0" y="80"/>
                  </a:lnTo>
                  <a:close/>
                </a:path>
              </a:pathLst>
            </a:custGeom>
            <a:solidFill>
              <a:srgbClr val="FFFFFF"/>
            </a:solidFill>
            <a:ln w="14288">
              <a:solidFill>
                <a:srgbClr val="0078C1"/>
              </a:solidFill>
              <a:miter lim="800000"/>
              <a:headEnd/>
              <a:tailEnd/>
            </a:ln>
          </p:spPr>
          <p:txBody>
            <a:bodyPr/>
            <a:lstStyle/>
            <a:p>
              <a:endParaRPr lang="pt-BR"/>
            </a:p>
          </p:txBody>
        </p:sp>
        <p:sp>
          <p:nvSpPr>
            <p:cNvPr id="66651" name="Freeform 120">
              <a:extLst>
                <a:ext uri="{FF2B5EF4-FFF2-40B4-BE49-F238E27FC236}">
                  <a16:creationId xmlns:a16="http://schemas.microsoft.com/office/drawing/2014/main" id="{63E24E39-8DA8-49EB-92C3-6D49C4588571}"/>
                </a:ext>
              </a:extLst>
            </p:cNvPr>
            <p:cNvSpPr>
              <a:spLocks/>
            </p:cNvSpPr>
            <p:nvPr/>
          </p:nvSpPr>
          <p:spPr bwMode="auto">
            <a:xfrm>
              <a:off x="4422" y="2167"/>
              <a:ext cx="287" cy="253"/>
            </a:xfrm>
            <a:custGeom>
              <a:avLst/>
              <a:gdLst>
                <a:gd name="T0" fmla="*/ 0 w 92"/>
                <a:gd name="T1" fmla="*/ 2147483646 h 81"/>
                <a:gd name="T2" fmla="*/ 2147483646 w 92"/>
                <a:gd name="T3" fmla="*/ 2147483646 h 81"/>
                <a:gd name="T4" fmla="*/ 2147483646 w 92"/>
                <a:gd name="T5" fmla="*/ 2147483646 h 81"/>
                <a:gd name="T6" fmla="*/ 2147483646 w 92"/>
                <a:gd name="T7" fmla="*/ 0 h 81"/>
                <a:gd name="T8" fmla="*/ 0 w 92"/>
                <a:gd name="T9" fmla="*/ 0 h 81"/>
                <a:gd name="T10" fmla="*/ 0 w 92"/>
                <a:gd name="T11" fmla="*/ 2147483646 h 81"/>
                <a:gd name="T12" fmla="*/ 0 60000 65536"/>
                <a:gd name="T13" fmla="*/ 0 60000 65536"/>
                <a:gd name="T14" fmla="*/ 0 60000 65536"/>
                <a:gd name="T15" fmla="*/ 0 60000 65536"/>
                <a:gd name="T16" fmla="*/ 0 60000 65536"/>
                <a:gd name="T17" fmla="*/ 0 60000 65536"/>
                <a:gd name="T18" fmla="*/ 0 w 92"/>
                <a:gd name="T19" fmla="*/ 0 h 81"/>
                <a:gd name="T20" fmla="*/ 92 w 92"/>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92" h="81">
                  <a:moveTo>
                    <a:pt x="0" y="81"/>
                  </a:moveTo>
                  <a:cubicBezTo>
                    <a:pt x="52" y="81"/>
                    <a:pt x="52" y="81"/>
                    <a:pt x="52" y="81"/>
                  </a:cubicBezTo>
                  <a:cubicBezTo>
                    <a:pt x="74" y="81"/>
                    <a:pt x="92" y="63"/>
                    <a:pt x="92" y="40"/>
                  </a:cubicBezTo>
                  <a:cubicBezTo>
                    <a:pt x="92" y="18"/>
                    <a:pt x="74" y="0"/>
                    <a:pt x="52" y="0"/>
                  </a:cubicBezTo>
                  <a:cubicBezTo>
                    <a:pt x="0" y="0"/>
                    <a:pt x="0" y="0"/>
                    <a:pt x="0" y="0"/>
                  </a:cubicBezTo>
                  <a:lnTo>
                    <a:pt x="0" y="81"/>
                  </a:lnTo>
                  <a:close/>
                </a:path>
              </a:pathLst>
            </a:custGeom>
            <a:solidFill>
              <a:srgbClr val="FFFFFF"/>
            </a:solidFill>
            <a:ln w="14288">
              <a:solidFill>
                <a:srgbClr val="0078C1"/>
              </a:solidFill>
              <a:miter lim="800000"/>
              <a:headEnd/>
              <a:tailEnd/>
            </a:ln>
          </p:spPr>
          <p:txBody>
            <a:bodyPr/>
            <a:lstStyle/>
            <a:p>
              <a:endParaRPr lang="pt-BR"/>
            </a:p>
          </p:txBody>
        </p:sp>
      </p:grpSp>
      <p:grpSp>
        <p:nvGrpSpPr>
          <p:cNvPr id="66567" name="Group 169">
            <a:extLst>
              <a:ext uri="{FF2B5EF4-FFF2-40B4-BE49-F238E27FC236}">
                <a16:creationId xmlns:a16="http://schemas.microsoft.com/office/drawing/2014/main" id="{198CB87D-7183-43F8-8CAD-6CFBD2BDA284}"/>
              </a:ext>
            </a:extLst>
          </p:cNvPr>
          <p:cNvGrpSpPr>
            <a:grpSpLocks/>
          </p:cNvGrpSpPr>
          <p:nvPr/>
        </p:nvGrpSpPr>
        <p:grpSpPr bwMode="auto">
          <a:xfrm>
            <a:off x="7162800" y="3352800"/>
            <a:ext cx="1193800" cy="2876550"/>
            <a:chOff x="4608" y="2112"/>
            <a:chExt cx="752" cy="2151"/>
          </a:xfrm>
        </p:grpSpPr>
        <p:grpSp>
          <p:nvGrpSpPr>
            <p:cNvPr id="66572" name="Group 167">
              <a:extLst>
                <a:ext uri="{FF2B5EF4-FFF2-40B4-BE49-F238E27FC236}">
                  <a16:creationId xmlns:a16="http://schemas.microsoft.com/office/drawing/2014/main" id="{B1BD359F-5A67-44AF-96DB-895CEC504A6E}"/>
                </a:ext>
              </a:extLst>
            </p:cNvPr>
            <p:cNvGrpSpPr>
              <a:grpSpLocks/>
            </p:cNvGrpSpPr>
            <p:nvPr/>
          </p:nvGrpSpPr>
          <p:grpSpPr bwMode="auto">
            <a:xfrm>
              <a:off x="4608" y="2112"/>
              <a:ext cx="752" cy="1047"/>
              <a:chOff x="4464" y="2640"/>
              <a:chExt cx="752" cy="1047"/>
            </a:xfrm>
          </p:grpSpPr>
          <p:sp>
            <p:nvSpPr>
              <p:cNvPr id="66596" name="Rectangle 130">
                <a:extLst>
                  <a:ext uri="{FF2B5EF4-FFF2-40B4-BE49-F238E27FC236}">
                    <a16:creationId xmlns:a16="http://schemas.microsoft.com/office/drawing/2014/main" id="{BA525703-EFFE-403A-95AC-FC126A3ACA3C}"/>
                  </a:ext>
                </a:extLst>
              </p:cNvPr>
              <p:cNvSpPr>
                <a:spLocks noChangeArrowheads="1"/>
              </p:cNvSpPr>
              <p:nvPr/>
            </p:nvSpPr>
            <p:spPr bwMode="auto">
              <a:xfrm>
                <a:off x="4671" y="2873"/>
                <a:ext cx="81"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i0</a:t>
                </a:r>
                <a:endParaRPr lang="en-US" altLang="en-US">
                  <a:latin typeface="Times New Roman" panose="02020603050405020304" pitchFamily="18" charset="0"/>
                </a:endParaRPr>
              </a:p>
            </p:txBody>
          </p:sp>
          <p:sp>
            <p:nvSpPr>
              <p:cNvPr id="66597" name="Rectangle 131">
                <a:extLst>
                  <a:ext uri="{FF2B5EF4-FFF2-40B4-BE49-F238E27FC236}">
                    <a16:creationId xmlns:a16="http://schemas.microsoft.com/office/drawing/2014/main" id="{4102B705-BDE8-4A31-A716-679705BC5006}"/>
                  </a:ext>
                </a:extLst>
              </p:cNvPr>
              <p:cNvSpPr>
                <a:spLocks noChangeArrowheads="1"/>
              </p:cNvSpPr>
              <p:nvPr/>
            </p:nvSpPr>
            <p:spPr bwMode="auto">
              <a:xfrm>
                <a:off x="4671" y="3066"/>
                <a:ext cx="81"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i1</a:t>
                </a:r>
                <a:endParaRPr lang="en-US" altLang="en-US">
                  <a:latin typeface="Times New Roman" panose="02020603050405020304" pitchFamily="18" charset="0"/>
                </a:endParaRPr>
              </a:p>
            </p:txBody>
          </p:sp>
          <p:sp>
            <p:nvSpPr>
              <p:cNvPr id="66598" name="Rectangle 132">
                <a:extLst>
                  <a:ext uri="{FF2B5EF4-FFF2-40B4-BE49-F238E27FC236}">
                    <a16:creationId xmlns:a16="http://schemas.microsoft.com/office/drawing/2014/main" id="{281046A4-9FF1-4035-AEF1-57F6956C64D1}"/>
                  </a:ext>
                </a:extLst>
              </p:cNvPr>
              <p:cNvSpPr>
                <a:spLocks noChangeArrowheads="1"/>
              </p:cNvSpPr>
              <p:nvPr/>
            </p:nvSpPr>
            <p:spPr bwMode="auto">
              <a:xfrm>
                <a:off x="4900" y="2684"/>
                <a:ext cx="104"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d0</a:t>
                </a:r>
                <a:endParaRPr lang="en-US" altLang="en-US">
                  <a:latin typeface="Times New Roman" panose="02020603050405020304" pitchFamily="18" charset="0"/>
                </a:endParaRPr>
              </a:p>
            </p:txBody>
          </p:sp>
          <p:sp>
            <p:nvSpPr>
              <p:cNvPr id="66599" name="Rectangle 133">
                <a:extLst>
                  <a:ext uri="{FF2B5EF4-FFF2-40B4-BE49-F238E27FC236}">
                    <a16:creationId xmlns:a16="http://schemas.microsoft.com/office/drawing/2014/main" id="{42AB2625-8AD3-4A56-935D-5428F4AE3D94}"/>
                  </a:ext>
                </a:extLst>
              </p:cNvPr>
              <p:cNvSpPr>
                <a:spLocks noChangeArrowheads="1"/>
              </p:cNvSpPr>
              <p:nvPr/>
            </p:nvSpPr>
            <p:spPr bwMode="auto">
              <a:xfrm>
                <a:off x="4900" y="2871"/>
                <a:ext cx="10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d1</a:t>
                </a:r>
                <a:endParaRPr lang="en-US" altLang="en-US">
                  <a:latin typeface="Times New Roman" panose="02020603050405020304" pitchFamily="18" charset="0"/>
                </a:endParaRPr>
              </a:p>
            </p:txBody>
          </p:sp>
          <p:sp>
            <p:nvSpPr>
              <p:cNvPr id="66600" name="Rectangle 134">
                <a:extLst>
                  <a:ext uri="{FF2B5EF4-FFF2-40B4-BE49-F238E27FC236}">
                    <a16:creationId xmlns:a16="http://schemas.microsoft.com/office/drawing/2014/main" id="{68040F51-A9F9-4E53-846A-35ECF43AF1AC}"/>
                  </a:ext>
                </a:extLst>
              </p:cNvPr>
              <p:cNvSpPr>
                <a:spLocks noChangeArrowheads="1"/>
              </p:cNvSpPr>
              <p:nvPr/>
            </p:nvSpPr>
            <p:spPr bwMode="auto">
              <a:xfrm>
                <a:off x="4900" y="3071"/>
                <a:ext cx="104"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d2</a:t>
                </a:r>
                <a:endParaRPr lang="en-US" altLang="en-US">
                  <a:latin typeface="Times New Roman" panose="02020603050405020304" pitchFamily="18" charset="0"/>
                </a:endParaRPr>
              </a:p>
            </p:txBody>
          </p:sp>
          <p:sp>
            <p:nvSpPr>
              <p:cNvPr id="66601" name="Rectangle 135">
                <a:extLst>
                  <a:ext uri="{FF2B5EF4-FFF2-40B4-BE49-F238E27FC236}">
                    <a16:creationId xmlns:a16="http://schemas.microsoft.com/office/drawing/2014/main" id="{840BB3C1-8E7F-454E-88D0-618EEF92087F}"/>
                  </a:ext>
                </a:extLst>
              </p:cNvPr>
              <p:cNvSpPr>
                <a:spLocks noChangeArrowheads="1"/>
              </p:cNvSpPr>
              <p:nvPr/>
            </p:nvSpPr>
            <p:spPr bwMode="auto">
              <a:xfrm>
                <a:off x="4900" y="3260"/>
                <a:ext cx="104"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d3</a:t>
                </a:r>
                <a:endParaRPr lang="en-US" altLang="en-US">
                  <a:latin typeface="Times New Roman" panose="02020603050405020304" pitchFamily="18" charset="0"/>
                </a:endParaRPr>
              </a:p>
            </p:txBody>
          </p:sp>
          <p:sp>
            <p:nvSpPr>
              <p:cNvPr id="66602" name="Rectangle 136">
                <a:extLst>
                  <a:ext uri="{FF2B5EF4-FFF2-40B4-BE49-F238E27FC236}">
                    <a16:creationId xmlns:a16="http://schemas.microsoft.com/office/drawing/2014/main" id="{A6EFDF22-3B47-4433-B935-B605813F5C04}"/>
                  </a:ext>
                </a:extLst>
              </p:cNvPr>
              <p:cNvSpPr>
                <a:spLocks noChangeArrowheads="1"/>
              </p:cNvSpPr>
              <p:nvPr/>
            </p:nvSpPr>
            <p:spPr bwMode="auto">
              <a:xfrm>
                <a:off x="4751" y="3291"/>
                <a:ext cx="4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e</a:t>
                </a:r>
                <a:endParaRPr lang="en-US" altLang="en-US">
                  <a:latin typeface="Times New Roman" panose="02020603050405020304" pitchFamily="18" charset="0"/>
                </a:endParaRPr>
              </a:p>
            </p:txBody>
          </p:sp>
          <p:sp>
            <p:nvSpPr>
              <p:cNvPr id="66603" name="Rectangle 138">
                <a:extLst>
                  <a:ext uri="{FF2B5EF4-FFF2-40B4-BE49-F238E27FC236}">
                    <a16:creationId xmlns:a16="http://schemas.microsoft.com/office/drawing/2014/main" id="{448433B2-26D1-48F4-B024-75CB71C033E9}"/>
                  </a:ext>
                </a:extLst>
              </p:cNvPr>
              <p:cNvSpPr>
                <a:spLocks noChangeArrowheads="1"/>
              </p:cNvSpPr>
              <p:nvPr/>
            </p:nvSpPr>
            <p:spPr bwMode="auto">
              <a:xfrm>
                <a:off x="5164" y="3260"/>
                <a:ext cx="52"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66604" name="Rectangle 139">
                <a:extLst>
                  <a:ext uri="{FF2B5EF4-FFF2-40B4-BE49-F238E27FC236}">
                    <a16:creationId xmlns:a16="http://schemas.microsoft.com/office/drawing/2014/main" id="{8DE126D2-44E0-4814-A47B-32F71EF4DB90}"/>
                  </a:ext>
                </a:extLst>
              </p:cNvPr>
              <p:cNvSpPr>
                <a:spLocks noChangeArrowheads="1"/>
              </p:cNvSpPr>
              <p:nvPr/>
            </p:nvSpPr>
            <p:spPr bwMode="auto">
              <a:xfrm>
                <a:off x="4750" y="3539"/>
                <a:ext cx="52"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b="1">
                    <a:solidFill>
                      <a:srgbClr val="000000"/>
                    </a:solidFill>
                    <a:latin typeface="Myriad Roman" charset="0"/>
                  </a:rPr>
                  <a:t>1</a:t>
                </a:r>
                <a:endParaRPr lang="en-US" altLang="en-US" b="1">
                  <a:latin typeface="Times New Roman" panose="02020603050405020304" pitchFamily="18" charset="0"/>
                </a:endParaRPr>
              </a:p>
            </p:txBody>
          </p:sp>
          <p:sp>
            <p:nvSpPr>
              <p:cNvPr id="66605" name="Rectangle 140">
                <a:extLst>
                  <a:ext uri="{FF2B5EF4-FFF2-40B4-BE49-F238E27FC236}">
                    <a16:creationId xmlns:a16="http://schemas.microsoft.com/office/drawing/2014/main" id="{13A440CF-68B7-4326-83CA-BBAFF751005F}"/>
                  </a:ext>
                </a:extLst>
              </p:cNvPr>
              <p:cNvSpPr>
                <a:spLocks noChangeArrowheads="1"/>
              </p:cNvSpPr>
              <p:nvPr/>
            </p:nvSpPr>
            <p:spPr bwMode="auto">
              <a:xfrm>
                <a:off x="4464" y="3069"/>
                <a:ext cx="52"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66606" name="Rectangle 141">
                <a:extLst>
                  <a:ext uri="{FF2B5EF4-FFF2-40B4-BE49-F238E27FC236}">
                    <a16:creationId xmlns:a16="http://schemas.microsoft.com/office/drawing/2014/main" id="{38924407-9198-444B-965E-80AF0890F731}"/>
                  </a:ext>
                </a:extLst>
              </p:cNvPr>
              <p:cNvSpPr>
                <a:spLocks noChangeArrowheads="1"/>
              </p:cNvSpPr>
              <p:nvPr/>
            </p:nvSpPr>
            <p:spPr bwMode="auto">
              <a:xfrm>
                <a:off x="4464" y="2879"/>
                <a:ext cx="52"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66607" name="Rectangle 142">
                <a:extLst>
                  <a:ext uri="{FF2B5EF4-FFF2-40B4-BE49-F238E27FC236}">
                    <a16:creationId xmlns:a16="http://schemas.microsoft.com/office/drawing/2014/main" id="{24D4F7D3-41DC-44D9-9D11-6AB3CDD5A603}"/>
                  </a:ext>
                </a:extLst>
              </p:cNvPr>
              <p:cNvSpPr>
                <a:spLocks noChangeArrowheads="1"/>
              </p:cNvSpPr>
              <p:nvPr/>
            </p:nvSpPr>
            <p:spPr bwMode="auto">
              <a:xfrm>
                <a:off x="5164" y="3065"/>
                <a:ext cx="52"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66608" name="Rectangle 143">
                <a:extLst>
                  <a:ext uri="{FF2B5EF4-FFF2-40B4-BE49-F238E27FC236}">
                    <a16:creationId xmlns:a16="http://schemas.microsoft.com/office/drawing/2014/main" id="{3A97F0B7-70D0-470F-A759-15525264E797}"/>
                  </a:ext>
                </a:extLst>
              </p:cNvPr>
              <p:cNvSpPr>
                <a:spLocks noChangeArrowheads="1"/>
              </p:cNvSpPr>
              <p:nvPr/>
            </p:nvSpPr>
            <p:spPr bwMode="auto">
              <a:xfrm>
                <a:off x="5164" y="2879"/>
                <a:ext cx="52"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66609" name="Rectangle 144">
                <a:extLst>
                  <a:ext uri="{FF2B5EF4-FFF2-40B4-BE49-F238E27FC236}">
                    <a16:creationId xmlns:a16="http://schemas.microsoft.com/office/drawing/2014/main" id="{BC5D81F5-2862-4995-9FF8-50656D8E19E3}"/>
                  </a:ext>
                </a:extLst>
              </p:cNvPr>
              <p:cNvSpPr>
                <a:spLocks noChangeArrowheads="1"/>
              </p:cNvSpPr>
              <p:nvPr/>
            </p:nvSpPr>
            <p:spPr bwMode="auto">
              <a:xfrm>
                <a:off x="5164" y="2686"/>
                <a:ext cx="52"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66610" name="Line 157">
                <a:extLst>
                  <a:ext uri="{FF2B5EF4-FFF2-40B4-BE49-F238E27FC236}">
                    <a16:creationId xmlns:a16="http://schemas.microsoft.com/office/drawing/2014/main" id="{A781FE4A-BB10-4F43-ABB3-36C2B17D17CB}"/>
                  </a:ext>
                </a:extLst>
              </p:cNvPr>
              <p:cNvSpPr>
                <a:spLocks noChangeShapeType="1"/>
              </p:cNvSpPr>
              <p:nvPr/>
            </p:nvSpPr>
            <p:spPr bwMode="auto">
              <a:xfrm>
                <a:off x="5034" y="2737"/>
                <a:ext cx="107"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6611" name="Line 158">
                <a:extLst>
                  <a:ext uri="{FF2B5EF4-FFF2-40B4-BE49-F238E27FC236}">
                    <a16:creationId xmlns:a16="http://schemas.microsoft.com/office/drawing/2014/main" id="{14CD78AD-99EC-436B-891A-3FCBAB38869D}"/>
                  </a:ext>
                </a:extLst>
              </p:cNvPr>
              <p:cNvSpPr>
                <a:spLocks noChangeShapeType="1"/>
              </p:cNvSpPr>
              <p:nvPr/>
            </p:nvSpPr>
            <p:spPr bwMode="auto">
              <a:xfrm>
                <a:off x="5034" y="2931"/>
                <a:ext cx="107"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6612" name="Line 159">
                <a:extLst>
                  <a:ext uri="{FF2B5EF4-FFF2-40B4-BE49-F238E27FC236}">
                    <a16:creationId xmlns:a16="http://schemas.microsoft.com/office/drawing/2014/main" id="{BEEECA7C-0C9A-40FB-A56C-93A92BCA31ED}"/>
                  </a:ext>
                </a:extLst>
              </p:cNvPr>
              <p:cNvSpPr>
                <a:spLocks noChangeShapeType="1"/>
              </p:cNvSpPr>
              <p:nvPr/>
            </p:nvSpPr>
            <p:spPr bwMode="auto">
              <a:xfrm>
                <a:off x="5034" y="3121"/>
                <a:ext cx="107"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6613" name="Line 160">
                <a:extLst>
                  <a:ext uri="{FF2B5EF4-FFF2-40B4-BE49-F238E27FC236}">
                    <a16:creationId xmlns:a16="http://schemas.microsoft.com/office/drawing/2014/main" id="{6C68E0F0-6553-432D-8BAA-3B9BD38378BD}"/>
                  </a:ext>
                </a:extLst>
              </p:cNvPr>
              <p:cNvSpPr>
                <a:spLocks noChangeShapeType="1"/>
              </p:cNvSpPr>
              <p:nvPr/>
            </p:nvSpPr>
            <p:spPr bwMode="auto">
              <a:xfrm>
                <a:off x="4534" y="2931"/>
                <a:ext cx="110"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6614" name="Line 161">
                <a:extLst>
                  <a:ext uri="{FF2B5EF4-FFF2-40B4-BE49-F238E27FC236}">
                    <a16:creationId xmlns:a16="http://schemas.microsoft.com/office/drawing/2014/main" id="{B5A935AB-ACD0-4278-8F97-103FAD458957}"/>
                  </a:ext>
                </a:extLst>
              </p:cNvPr>
              <p:cNvSpPr>
                <a:spLocks noChangeShapeType="1"/>
              </p:cNvSpPr>
              <p:nvPr/>
            </p:nvSpPr>
            <p:spPr bwMode="auto">
              <a:xfrm>
                <a:off x="4534" y="3121"/>
                <a:ext cx="110"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6615" name="Line 162">
                <a:extLst>
                  <a:ext uri="{FF2B5EF4-FFF2-40B4-BE49-F238E27FC236}">
                    <a16:creationId xmlns:a16="http://schemas.microsoft.com/office/drawing/2014/main" id="{CED8D84E-6296-41DC-A1BC-F96AFADD7A05}"/>
                  </a:ext>
                </a:extLst>
              </p:cNvPr>
              <p:cNvSpPr>
                <a:spLocks noChangeShapeType="1"/>
              </p:cNvSpPr>
              <p:nvPr/>
            </p:nvSpPr>
            <p:spPr bwMode="auto">
              <a:xfrm flipV="1">
                <a:off x="4775" y="3415"/>
                <a:ext cx="1" cy="106"/>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6616" name="Line 163">
                <a:extLst>
                  <a:ext uri="{FF2B5EF4-FFF2-40B4-BE49-F238E27FC236}">
                    <a16:creationId xmlns:a16="http://schemas.microsoft.com/office/drawing/2014/main" id="{3BCB248A-7A5A-4C7C-BA14-E34A3530E03C}"/>
                  </a:ext>
                </a:extLst>
              </p:cNvPr>
              <p:cNvSpPr>
                <a:spLocks noChangeShapeType="1"/>
              </p:cNvSpPr>
              <p:nvPr/>
            </p:nvSpPr>
            <p:spPr bwMode="auto">
              <a:xfrm>
                <a:off x="5034" y="3312"/>
                <a:ext cx="107"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6617" name="Rectangle 164">
                <a:extLst>
                  <a:ext uri="{FF2B5EF4-FFF2-40B4-BE49-F238E27FC236}">
                    <a16:creationId xmlns:a16="http://schemas.microsoft.com/office/drawing/2014/main" id="{098B6ACA-EB22-42C7-8DBF-CCB469A49FBF}"/>
                  </a:ext>
                </a:extLst>
              </p:cNvPr>
              <p:cNvSpPr>
                <a:spLocks noChangeArrowheads="1"/>
              </p:cNvSpPr>
              <p:nvPr/>
            </p:nvSpPr>
            <p:spPr bwMode="auto">
              <a:xfrm>
                <a:off x="4647" y="2640"/>
                <a:ext cx="387" cy="772"/>
              </a:xfrm>
              <a:prstGeom prst="rect">
                <a:avLst/>
              </a:prstGeom>
              <a:noFill/>
              <a:ln w="15875">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grpSp>
        <p:grpSp>
          <p:nvGrpSpPr>
            <p:cNvPr id="66573" name="Group 168">
              <a:extLst>
                <a:ext uri="{FF2B5EF4-FFF2-40B4-BE49-F238E27FC236}">
                  <a16:creationId xmlns:a16="http://schemas.microsoft.com/office/drawing/2014/main" id="{7947213D-9A22-4F8D-A469-AB27A9781773}"/>
                </a:ext>
              </a:extLst>
            </p:cNvPr>
            <p:cNvGrpSpPr>
              <a:grpSpLocks/>
            </p:cNvGrpSpPr>
            <p:nvPr/>
          </p:nvGrpSpPr>
          <p:grpSpPr bwMode="auto">
            <a:xfrm>
              <a:off x="4608" y="3216"/>
              <a:ext cx="750" cy="1047"/>
              <a:chOff x="5560" y="2640"/>
              <a:chExt cx="750" cy="1047"/>
            </a:xfrm>
          </p:grpSpPr>
          <p:sp>
            <p:nvSpPr>
              <p:cNvPr id="66574" name="Line 123">
                <a:extLst>
                  <a:ext uri="{FF2B5EF4-FFF2-40B4-BE49-F238E27FC236}">
                    <a16:creationId xmlns:a16="http://schemas.microsoft.com/office/drawing/2014/main" id="{EBA933BB-413F-46EC-8CAD-0A17E4E6E5AF}"/>
                  </a:ext>
                </a:extLst>
              </p:cNvPr>
              <p:cNvSpPr>
                <a:spLocks noChangeShapeType="1"/>
              </p:cNvSpPr>
              <p:nvPr/>
            </p:nvSpPr>
            <p:spPr bwMode="auto">
              <a:xfrm>
                <a:off x="6132" y="2737"/>
                <a:ext cx="106"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6575" name="Line 124">
                <a:extLst>
                  <a:ext uri="{FF2B5EF4-FFF2-40B4-BE49-F238E27FC236}">
                    <a16:creationId xmlns:a16="http://schemas.microsoft.com/office/drawing/2014/main" id="{3268BC7F-AEE1-47E6-8DA5-E0DDAC2B2650}"/>
                  </a:ext>
                </a:extLst>
              </p:cNvPr>
              <p:cNvSpPr>
                <a:spLocks noChangeShapeType="1"/>
              </p:cNvSpPr>
              <p:nvPr/>
            </p:nvSpPr>
            <p:spPr bwMode="auto">
              <a:xfrm>
                <a:off x="6132" y="2931"/>
                <a:ext cx="106"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6576" name="Line 125">
                <a:extLst>
                  <a:ext uri="{FF2B5EF4-FFF2-40B4-BE49-F238E27FC236}">
                    <a16:creationId xmlns:a16="http://schemas.microsoft.com/office/drawing/2014/main" id="{AA4CA4E7-A555-4F7F-97AE-D3B0F4C66743}"/>
                  </a:ext>
                </a:extLst>
              </p:cNvPr>
              <p:cNvSpPr>
                <a:spLocks noChangeShapeType="1"/>
              </p:cNvSpPr>
              <p:nvPr/>
            </p:nvSpPr>
            <p:spPr bwMode="auto">
              <a:xfrm>
                <a:off x="6132" y="3121"/>
                <a:ext cx="106"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6577" name="Line 126">
                <a:extLst>
                  <a:ext uri="{FF2B5EF4-FFF2-40B4-BE49-F238E27FC236}">
                    <a16:creationId xmlns:a16="http://schemas.microsoft.com/office/drawing/2014/main" id="{CE5D7DE1-F1A4-4DEC-A192-F177DC000C78}"/>
                  </a:ext>
                </a:extLst>
              </p:cNvPr>
              <p:cNvSpPr>
                <a:spLocks noChangeShapeType="1"/>
              </p:cNvSpPr>
              <p:nvPr/>
            </p:nvSpPr>
            <p:spPr bwMode="auto">
              <a:xfrm>
                <a:off x="5631" y="2931"/>
                <a:ext cx="107"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6578" name="Line 127">
                <a:extLst>
                  <a:ext uri="{FF2B5EF4-FFF2-40B4-BE49-F238E27FC236}">
                    <a16:creationId xmlns:a16="http://schemas.microsoft.com/office/drawing/2014/main" id="{37406EFE-C9F3-453D-9303-089A88A50359}"/>
                  </a:ext>
                </a:extLst>
              </p:cNvPr>
              <p:cNvSpPr>
                <a:spLocks noChangeShapeType="1"/>
              </p:cNvSpPr>
              <p:nvPr/>
            </p:nvSpPr>
            <p:spPr bwMode="auto">
              <a:xfrm>
                <a:off x="5631" y="3121"/>
                <a:ext cx="107"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6579" name="Line 128">
                <a:extLst>
                  <a:ext uri="{FF2B5EF4-FFF2-40B4-BE49-F238E27FC236}">
                    <a16:creationId xmlns:a16="http://schemas.microsoft.com/office/drawing/2014/main" id="{1669E82E-A0F0-48E6-86CC-644F489DA1A5}"/>
                  </a:ext>
                </a:extLst>
              </p:cNvPr>
              <p:cNvSpPr>
                <a:spLocks noChangeShapeType="1"/>
              </p:cNvSpPr>
              <p:nvPr/>
            </p:nvSpPr>
            <p:spPr bwMode="auto">
              <a:xfrm>
                <a:off x="6132" y="3312"/>
                <a:ext cx="106" cy="1"/>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6580" name="Rectangle 129">
                <a:extLst>
                  <a:ext uri="{FF2B5EF4-FFF2-40B4-BE49-F238E27FC236}">
                    <a16:creationId xmlns:a16="http://schemas.microsoft.com/office/drawing/2014/main" id="{8C37FAC3-C069-4EDB-8BAE-7A3236312E6C}"/>
                  </a:ext>
                </a:extLst>
              </p:cNvPr>
              <p:cNvSpPr>
                <a:spLocks noChangeArrowheads="1"/>
              </p:cNvSpPr>
              <p:nvPr/>
            </p:nvSpPr>
            <p:spPr bwMode="auto">
              <a:xfrm>
                <a:off x="5741" y="2640"/>
                <a:ext cx="391" cy="772"/>
              </a:xfrm>
              <a:prstGeom prst="rect">
                <a:avLst/>
              </a:prstGeom>
              <a:noFill/>
              <a:ln w="15875">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66581" name="Rectangle 137">
                <a:extLst>
                  <a:ext uri="{FF2B5EF4-FFF2-40B4-BE49-F238E27FC236}">
                    <a16:creationId xmlns:a16="http://schemas.microsoft.com/office/drawing/2014/main" id="{0D08C636-2EF0-4B24-8E66-57F77D293CD0}"/>
                  </a:ext>
                </a:extLst>
              </p:cNvPr>
              <p:cNvSpPr>
                <a:spLocks noChangeArrowheads="1"/>
              </p:cNvSpPr>
              <p:nvPr/>
            </p:nvSpPr>
            <p:spPr bwMode="auto">
              <a:xfrm>
                <a:off x="5844" y="3291"/>
                <a:ext cx="4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e</a:t>
                </a:r>
                <a:endParaRPr lang="en-US" altLang="en-US">
                  <a:latin typeface="Times New Roman" panose="02020603050405020304" pitchFamily="18" charset="0"/>
                </a:endParaRPr>
              </a:p>
            </p:txBody>
          </p:sp>
          <p:sp>
            <p:nvSpPr>
              <p:cNvPr id="66582" name="Rectangle 145">
                <a:extLst>
                  <a:ext uri="{FF2B5EF4-FFF2-40B4-BE49-F238E27FC236}">
                    <a16:creationId xmlns:a16="http://schemas.microsoft.com/office/drawing/2014/main" id="{7913172B-B820-4D6E-9F51-DCE7DA71DB21}"/>
                  </a:ext>
                </a:extLst>
              </p:cNvPr>
              <p:cNvSpPr>
                <a:spLocks noChangeArrowheads="1"/>
              </p:cNvSpPr>
              <p:nvPr/>
            </p:nvSpPr>
            <p:spPr bwMode="auto">
              <a:xfrm>
                <a:off x="5768" y="2873"/>
                <a:ext cx="81"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i0</a:t>
                </a:r>
                <a:endParaRPr lang="en-US" altLang="en-US">
                  <a:latin typeface="Times New Roman" panose="02020603050405020304" pitchFamily="18" charset="0"/>
                </a:endParaRPr>
              </a:p>
            </p:txBody>
          </p:sp>
          <p:sp>
            <p:nvSpPr>
              <p:cNvPr id="66583" name="Rectangle 146">
                <a:extLst>
                  <a:ext uri="{FF2B5EF4-FFF2-40B4-BE49-F238E27FC236}">
                    <a16:creationId xmlns:a16="http://schemas.microsoft.com/office/drawing/2014/main" id="{47CD939B-08D4-44E2-A1B6-5A1A18406122}"/>
                  </a:ext>
                </a:extLst>
              </p:cNvPr>
              <p:cNvSpPr>
                <a:spLocks noChangeArrowheads="1"/>
              </p:cNvSpPr>
              <p:nvPr/>
            </p:nvSpPr>
            <p:spPr bwMode="auto">
              <a:xfrm>
                <a:off x="5768" y="3066"/>
                <a:ext cx="81"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i1</a:t>
                </a:r>
                <a:endParaRPr lang="en-US" altLang="en-US">
                  <a:latin typeface="Times New Roman" panose="02020603050405020304" pitchFamily="18" charset="0"/>
                </a:endParaRPr>
              </a:p>
            </p:txBody>
          </p:sp>
          <p:sp>
            <p:nvSpPr>
              <p:cNvPr id="66584" name="Rectangle 147">
                <a:extLst>
                  <a:ext uri="{FF2B5EF4-FFF2-40B4-BE49-F238E27FC236}">
                    <a16:creationId xmlns:a16="http://schemas.microsoft.com/office/drawing/2014/main" id="{E4285BE4-EFAF-4DAB-A94A-E4C70A789348}"/>
                  </a:ext>
                </a:extLst>
              </p:cNvPr>
              <p:cNvSpPr>
                <a:spLocks noChangeArrowheads="1"/>
              </p:cNvSpPr>
              <p:nvPr/>
            </p:nvSpPr>
            <p:spPr bwMode="auto">
              <a:xfrm>
                <a:off x="5997" y="2684"/>
                <a:ext cx="104"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d0</a:t>
                </a:r>
                <a:endParaRPr lang="en-US" altLang="en-US">
                  <a:latin typeface="Times New Roman" panose="02020603050405020304" pitchFamily="18" charset="0"/>
                </a:endParaRPr>
              </a:p>
            </p:txBody>
          </p:sp>
          <p:sp>
            <p:nvSpPr>
              <p:cNvPr id="66585" name="Rectangle 148">
                <a:extLst>
                  <a:ext uri="{FF2B5EF4-FFF2-40B4-BE49-F238E27FC236}">
                    <a16:creationId xmlns:a16="http://schemas.microsoft.com/office/drawing/2014/main" id="{CAD1EE03-4865-4B93-82C8-D02320FB0F4F}"/>
                  </a:ext>
                </a:extLst>
              </p:cNvPr>
              <p:cNvSpPr>
                <a:spLocks noChangeArrowheads="1"/>
              </p:cNvSpPr>
              <p:nvPr/>
            </p:nvSpPr>
            <p:spPr bwMode="auto">
              <a:xfrm>
                <a:off x="5997" y="2871"/>
                <a:ext cx="10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d1</a:t>
                </a:r>
                <a:endParaRPr lang="en-US" altLang="en-US">
                  <a:latin typeface="Times New Roman" panose="02020603050405020304" pitchFamily="18" charset="0"/>
                </a:endParaRPr>
              </a:p>
            </p:txBody>
          </p:sp>
          <p:sp>
            <p:nvSpPr>
              <p:cNvPr id="66586" name="Rectangle 149">
                <a:extLst>
                  <a:ext uri="{FF2B5EF4-FFF2-40B4-BE49-F238E27FC236}">
                    <a16:creationId xmlns:a16="http://schemas.microsoft.com/office/drawing/2014/main" id="{4A426771-779C-4229-9718-5A8D8DFF4AAC}"/>
                  </a:ext>
                </a:extLst>
              </p:cNvPr>
              <p:cNvSpPr>
                <a:spLocks noChangeArrowheads="1"/>
              </p:cNvSpPr>
              <p:nvPr/>
            </p:nvSpPr>
            <p:spPr bwMode="auto">
              <a:xfrm>
                <a:off x="5997" y="3071"/>
                <a:ext cx="104"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d2</a:t>
                </a:r>
                <a:endParaRPr lang="en-US" altLang="en-US">
                  <a:latin typeface="Times New Roman" panose="02020603050405020304" pitchFamily="18" charset="0"/>
                </a:endParaRPr>
              </a:p>
            </p:txBody>
          </p:sp>
          <p:sp>
            <p:nvSpPr>
              <p:cNvPr id="66587" name="Rectangle 150">
                <a:extLst>
                  <a:ext uri="{FF2B5EF4-FFF2-40B4-BE49-F238E27FC236}">
                    <a16:creationId xmlns:a16="http://schemas.microsoft.com/office/drawing/2014/main" id="{1AC6C903-0F11-4C77-B535-678AB81CB1F4}"/>
                  </a:ext>
                </a:extLst>
              </p:cNvPr>
              <p:cNvSpPr>
                <a:spLocks noChangeArrowheads="1"/>
              </p:cNvSpPr>
              <p:nvPr/>
            </p:nvSpPr>
            <p:spPr bwMode="auto">
              <a:xfrm>
                <a:off x="5997" y="3260"/>
                <a:ext cx="104"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d3</a:t>
                </a:r>
                <a:endParaRPr lang="en-US" altLang="en-US">
                  <a:latin typeface="Times New Roman" panose="02020603050405020304" pitchFamily="18" charset="0"/>
                </a:endParaRPr>
              </a:p>
            </p:txBody>
          </p:sp>
          <p:sp>
            <p:nvSpPr>
              <p:cNvPr id="66588" name="Rectangle 151">
                <a:extLst>
                  <a:ext uri="{FF2B5EF4-FFF2-40B4-BE49-F238E27FC236}">
                    <a16:creationId xmlns:a16="http://schemas.microsoft.com/office/drawing/2014/main" id="{DAE847D5-74C8-4FE7-BA3F-8F609988E68D}"/>
                  </a:ext>
                </a:extLst>
              </p:cNvPr>
              <p:cNvSpPr>
                <a:spLocks noChangeArrowheads="1"/>
              </p:cNvSpPr>
              <p:nvPr/>
            </p:nvSpPr>
            <p:spPr bwMode="auto">
              <a:xfrm>
                <a:off x="6258" y="3260"/>
                <a:ext cx="52"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66589" name="Rectangle 152">
                <a:extLst>
                  <a:ext uri="{FF2B5EF4-FFF2-40B4-BE49-F238E27FC236}">
                    <a16:creationId xmlns:a16="http://schemas.microsoft.com/office/drawing/2014/main" id="{2A5984AA-055F-4A6C-A91D-6DBE438D3A56}"/>
                  </a:ext>
                </a:extLst>
              </p:cNvPr>
              <p:cNvSpPr>
                <a:spLocks noChangeArrowheads="1"/>
              </p:cNvSpPr>
              <p:nvPr/>
            </p:nvSpPr>
            <p:spPr bwMode="auto">
              <a:xfrm>
                <a:off x="5560" y="3069"/>
                <a:ext cx="52"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66590" name="Rectangle 153">
                <a:extLst>
                  <a:ext uri="{FF2B5EF4-FFF2-40B4-BE49-F238E27FC236}">
                    <a16:creationId xmlns:a16="http://schemas.microsoft.com/office/drawing/2014/main" id="{451F2739-9736-4CB4-BA88-64856D31E2B4}"/>
                  </a:ext>
                </a:extLst>
              </p:cNvPr>
              <p:cNvSpPr>
                <a:spLocks noChangeArrowheads="1"/>
              </p:cNvSpPr>
              <p:nvPr/>
            </p:nvSpPr>
            <p:spPr bwMode="auto">
              <a:xfrm>
                <a:off x="5560" y="2879"/>
                <a:ext cx="52"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1</a:t>
                </a:r>
                <a:endParaRPr lang="en-US" altLang="en-US">
                  <a:latin typeface="Times New Roman" panose="02020603050405020304" pitchFamily="18" charset="0"/>
                </a:endParaRPr>
              </a:p>
            </p:txBody>
          </p:sp>
          <p:sp>
            <p:nvSpPr>
              <p:cNvPr id="66591" name="Rectangle 154">
                <a:extLst>
                  <a:ext uri="{FF2B5EF4-FFF2-40B4-BE49-F238E27FC236}">
                    <a16:creationId xmlns:a16="http://schemas.microsoft.com/office/drawing/2014/main" id="{BF30F110-BF30-4432-B443-EB864BBE42F9}"/>
                  </a:ext>
                </a:extLst>
              </p:cNvPr>
              <p:cNvSpPr>
                <a:spLocks noChangeArrowheads="1"/>
              </p:cNvSpPr>
              <p:nvPr/>
            </p:nvSpPr>
            <p:spPr bwMode="auto">
              <a:xfrm>
                <a:off x="6258" y="3065"/>
                <a:ext cx="52"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66592" name="Rectangle 155">
                <a:extLst>
                  <a:ext uri="{FF2B5EF4-FFF2-40B4-BE49-F238E27FC236}">
                    <a16:creationId xmlns:a16="http://schemas.microsoft.com/office/drawing/2014/main" id="{0CFEA8DE-5BAA-4D00-B89A-64FDDD5DB6CC}"/>
                  </a:ext>
                </a:extLst>
              </p:cNvPr>
              <p:cNvSpPr>
                <a:spLocks noChangeArrowheads="1"/>
              </p:cNvSpPr>
              <p:nvPr/>
            </p:nvSpPr>
            <p:spPr bwMode="auto">
              <a:xfrm>
                <a:off x="6258" y="2879"/>
                <a:ext cx="52"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66593" name="Rectangle 156">
                <a:extLst>
                  <a:ext uri="{FF2B5EF4-FFF2-40B4-BE49-F238E27FC236}">
                    <a16:creationId xmlns:a16="http://schemas.microsoft.com/office/drawing/2014/main" id="{B4833449-0C82-4A5B-936C-3376C9001910}"/>
                  </a:ext>
                </a:extLst>
              </p:cNvPr>
              <p:cNvSpPr>
                <a:spLocks noChangeArrowheads="1"/>
              </p:cNvSpPr>
              <p:nvPr/>
            </p:nvSpPr>
            <p:spPr bwMode="auto">
              <a:xfrm>
                <a:off x="6258" y="2686"/>
                <a:ext cx="52"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0</a:t>
                </a:r>
                <a:endParaRPr lang="en-US" altLang="en-US">
                  <a:latin typeface="Times New Roman" panose="02020603050405020304" pitchFamily="18" charset="0"/>
                </a:endParaRPr>
              </a:p>
            </p:txBody>
          </p:sp>
          <p:sp>
            <p:nvSpPr>
              <p:cNvPr id="66594" name="Rectangle 165">
                <a:extLst>
                  <a:ext uri="{FF2B5EF4-FFF2-40B4-BE49-F238E27FC236}">
                    <a16:creationId xmlns:a16="http://schemas.microsoft.com/office/drawing/2014/main" id="{7F83A270-8C88-4A9B-BB07-4F6D86B3BDF6}"/>
                  </a:ext>
                </a:extLst>
              </p:cNvPr>
              <p:cNvSpPr>
                <a:spLocks noChangeArrowheads="1"/>
              </p:cNvSpPr>
              <p:nvPr/>
            </p:nvSpPr>
            <p:spPr bwMode="auto">
              <a:xfrm>
                <a:off x="5846" y="3538"/>
                <a:ext cx="52"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b="1">
                    <a:solidFill>
                      <a:srgbClr val="000000"/>
                    </a:solidFill>
                    <a:latin typeface="Myriad Roman" charset="0"/>
                  </a:rPr>
                  <a:t>0</a:t>
                </a:r>
                <a:endParaRPr lang="en-US" altLang="en-US" b="1">
                  <a:latin typeface="Times New Roman" panose="02020603050405020304" pitchFamily="18" charset="0"/>
                </a:endParaRPr>
              </a:p>
            </p:txBody>
          </p:sp>
          <p:sp>
            <p:nvSpPr>
              <p:cNvPr id="66595" name="Line 166">
                <a:extLst>
                  <a:ext uri="{FF2B5EF4-FFF2-40B4-BE49-F238E27FC236}">
                    <a16:creationId xmlns:a16="http://schemas.microsoft.com/office/drawing/2014/main" id="{1D6E9006-27E8-4B57-AEAA-639446250C19}"/>
                  </a:ext>
                </a:extLst>
              </p:cNvPr>
              <p:cNvSpPr>
                <a:spLocks noChangeShapeType="1"/>
              </p:cNvSpPr>
              <p:nvPr/>
            </p:nvSpPr>
            <p:spPr bwMode="auto">
              <a:xfrm flipV="1">
                <a:off x="5872" y="3415"/>
                <a:ext cx="1" cy="106"/>
              </a:xfrm>
              <a:prstGeom prst="line">
                <a:avLst/>
              </a:prstGeom>
              <a:noFill/>
              <a:ln w="206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grpSp>
      </p:grpSp>
      <p:sp>
        <p:nvSpPr>
          <p:cNvPr id="66568" name="Text Box 170">
            <a:extLst>
              <a:ext uri="{FF2B5EF4-FFF2-40B4-BE49-F238E27FC236}">
                <a16:creationId xmlns:a16="http://schemas.microsoft.com/office/drawing/2014/main" id="{1E5D3B3A-47E4-4286-A138-5A90D0CBBBA1}"/>
              </a:ext>
            </a:extLst>
          </p:cNvPr>
          <p:cNvSpPr txBox="1">
            <a:spLocks noChangeArrowheads="1"/>
          </p:cNvSpPr>
          <p:nvPr/>
        </p:nvSpPr>
        <p:spPr bwMode="auto">
          <a:xfrm>
            <a:off x="5486400" y="3429000"/>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400"/>
              <a:t>i1’i0’</a:t>
            </a:r>
          </a:p>
        </p:txBody>
      </p:sp>
      <p:sp>
        <p:nvSpPr>
          <p:cNvPr id="66569" name="Text Box 171">
            <a:extLst>
              <a:ext uri="{FF2B5EF4-FFF2-40B4-BE49-F238E27FC236}">
                <a16:creationId xmlns:a16="http://schemas.microsoft.com/office/drawing/2014/main" id="{D103EFE4-27DD-4019-8D27-42FD3734FE66}"/>
              </a:ext>
            </a:extLst>
          </p:cNvPr>
          <p:cNvSpPr txBox="1">
            <a:spLocks noChangeArrowheads="1"/>
          </p:cNvSpPr>
          <p:nvPr/>
        </p:nvSpPr>
        <p:spPr bwMode="auto">
          <a:xfrm>
            <a:off x="5486400" y="3886200"/>
            <a:ext cx="500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400"/>
              <a:t>i1’i0</a:t>
            </a:r>
          </a:p>
        </p:txBody>
      </p:sp>
      <p:sp>
        <p:nvSpPr>
          <p:cNvPr id="66570" name="Text Box 172">
            <a:extLst>
              <a:ext uri="{FF2B5EF4-FFF2-40B4-BE49-F238E27FC236}">
                <a16:creationId xmlns:a16="http://schemas.microsoft.com/office/drawing/2014/main" id="{5B93A069-C16F-47CB-9BD9-EDE95090ACC3}"/>
              </a:ext>
            </a:extLst>
          </p:cNvPr>
          <p:cNvSpPr txBox="1">
            <a:spLocks noChangeArrowheads="1"/>
          </p:cNvSpPr>
          <p:nvPr/>
        </p:nvSpPr>
        <p:spPr bwMode="auto">
          <a:xfrm>
            <a:off x="5486400" y="4343400"/>
            <a:ext cx="500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400"/>
              <a:t>i1i0’</a:t>
            </a:r>
          </a:p>
        </p:txBody>
      </p:sp>
      <p:sp>
        <p:nvSpPr>
          <p:cNvPr id="66571" name="Text Box 173">
            <a:extLst>
              <a:ext uri="{FF2B5EF4-FFF2-40B4-BE49-F238E27FC236}">
                <a16:creationId xmlns:a16="http://schemas.microsoft.com/office/drawing/2014/main" id="{467408CA-D39E-48DD-A774-897FA347F3D5}"/>
              </a:ext>
            </a:extLst>
          </p:cNvPr>
          <p:cNvSpPr txBox="1">
            <a:spLocks noChangeArrowheads="1"/>
          </p:cNvSpPr>
          <p:nvPr/>
        </p:nvSpPr>
        <p:spPr bwMode="auto">
          <a:xfrm>
            <a:off x="5486400" y="4800600"/>
            <a:ext cx="460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400"/>
              <a:t>i1i0</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3">
            <a:extLst>
              <a:ext uri="{FF2B5EF4-FFF2-40B4-BE49-F238E27FC236}">
                <a16:creationId xmlns:a16="http://schemas.microsoft.com/office/drawing/2014/main" id="{2761434F-94F3-4B87-A05C-CD9452E7298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2E615206-8EF9-4F46-B763-A9E3F0206EDE}" type="slidenum">
              <a:rPr lang="en-US" altLang="en-US" sz="1400" smtClean="0">
                <a:latin typeface="Times New Roman" panose="02020603050405020304" pitchFamily="18" charset="0"/>
              </a:rPr>
              <a:pPr>
                <a:spcBef>
                  <a:spcPct val="0"/>
                </a:spcBef>
                <a:buFontTx/>
                <a:buNone/>
              </a:pPr>
              <a:t>33</a:t>
            </a:fld>
            <a:endParaRPr lang="en-US" altLang="en-US" sz="1400">
              <a:latin typeface="Times New Roman" panose="02020603050405020304" pitchFamily="18" charset="0"/>
            </a:endParaRPr>
          </a:p>
        </p:txBody>
      </p:sp>
      <p:sp>
        <p:nvSpPr>
          <p:cNvPr id="68611" name="Rectangle 2">
            <a:extLst>
              <a:ext uri="{FF2B5EF4-FFF2-40B4-BE49-F238E27FC236}">
                <a16:creationId xmlns:a16="http://schemas.microsoft.com/office/drawing/2014/main" id="{CF44CFF3-5FAE-4D5C-88B9-4708ED784246}"/>
              </a:ext>
            </a:extLst>
          </p:cNvPr>
          <p:cNvSpPr>
            <a:spLocks noGrp="1" noChangeArrowheads="1"/>
          </p:cNvSpPr>
          <p:nvPr>
            <p:ph type="title"/>
          </p:nvPr>
        </p:nvSpPr>
        <p:spPr/>
        <p:txBody>
          <a:bodyPr/>
          <a:lstStyle/>
          <a:p>
            <a:pPr eaLnBrk="1" hangingPunct="1"/>
            <a:r>
              <a:rPr lang="pt-BR" altLang="en-US" dirty="0"/>
              <a:t>Considerações Adicionais:</a:t>
            </a:r>
            <a:br>
              <a:rPr lang="pt-BR" altLang="en-US" dirty="0"/>
            </a:br>
            <a:r>
              <a:rPr lang="pt-BR" altLang="en-US" sz="2800" dirty="0"/>
              <a:t>Captura de Esquemáticos e Simulação</a:t>
            </a:r>
          </a:p>
        </p:txBody>
      </p:sp>
      <p:sp>
        <p:nvSpPr>
          <p:cNvPr id="68612" name="Rectangle 3">
            <a:extLst>
              <a:ext uri="{FF2B5EF4-FFF2-40B4-BE49-F238E27FC236}">
                <a16:creationId xmlns:a16="http://schemas.microsoft.com/office/drawing/2014/main" id="{FAA499EA-A96C-4D6A-91E3-92FB44965F9A}"/>
              </a:ext>
            </a:extLst>
          </p:cNvPr>
          <p:cNvSpPr>
            <a:spLocks noGrp="1" noChangeArrowheads="1"/>
          </p:cNvSpPr>
          <p:nvPr>
            <p:ph type="body" idx="1"/>
          </p:nvPr>
        </p:nvSpPr>
        <p:spPr>
          <a:xfrm>
            <a:off x="228600" y="3810000"/>
            <a:ext cx="8610600" cy="2360613"/>
          </a:xfrm>
        </p:spPr>
        <p:txBody>
          <a:bodyPr/>
          <a:lstStyle/>
          <a:p>
            <a:pPr eaLnBrk="1" hangingPunct="1"/>
            <a:r>
              <a:rPr lang="pt-BR" altLang="en-US" sz="1800" b="1" dirty="0">
                <a:solidFill>
                  <a:schemeClr val="accent1"/>
                </a:solidFill>
              </a:rPr>
              <a:t>Captura de Esquemáticos</a:t>
            </a:r>
          </a:p>
          <a:p>
            <a:pPr lvl="1" eaLnBrk="1" hangingPunct="1"/>
            <a:r>
              <a:rPr lang="pt-BR" altLang="en-US" sz="1600" dirty="0"/>
              <a:t>Ferramenta de computador que permite ao usuário (projetista de hardware) capturar graficamente um circuito lógico</a:t>
            </a:r>
          </a:p>
          <a:p>
            <a:pPr eaLnBrk="1" hangingPunct="1"/>
            <a:r>
              <a:rPr lang="pt-BR" altLang="en-US" sz="1800" b="1" dirty="0">
                <a:solidFill>
                  <a:schemeClr val="accent1"/>
                </a:solidFill>
              </a:rPr>
              <a:t>Simulador</a:t>
            </a:r>
          </a:p>
          <a:p>
            <a:pPr lvl="1" eaLnBrk="1" hangingPunct="1"/>
            <a:r>
              <a:rPr lang="pt-BR" altLang="en-US" sz="1600" dirty="0"/>
              <a:t>Ferramenta de computador para mostrar que saídas um circuito projetado fornece para entradas dadas</a:t>
            </a:r>
          </a:p>
          <a:p>
            <a:pPr lvl="2" eaLnBrk="1" hangingPunct="1"/>
            <a:r>
              <a:rPr lang="pt-BR" altLang="en-US" sz="1400" dirty="0"/>
              <a:t>Saídas são normalmente mostradas como uma forma de onda temporal (em inglês, </a:t>
            </a:r>
            <a:r>
              <a:rPr lang="pt-BR" altLang="en-US" sz="1400" b="1" dirty="0" err="1">
                <a:solidFill>
                  <a:schemeClr val="accent1"/>
                </a:solidFill>
              </a:rPr>
              <a:t>waveform</a:t>
            </a:r>
            <a:r>
              <a:rPr lang="pt-BR" altLang="en-US" sz="1400" dirty="0"/>
              <a:t>)</a:t>
            </a:r>
          </a:p>
        </p:txBody>
      </p:sp>
      <p:sp>
        <p:nvSpPr>
          <p:cNvPr id="68613" name="Freeform 5">
            <a:extLst>
              <a:ext uri="{FF2B5EF4-FFF2-40B4-BE49-F238E27FC236}">
                <a16:creationId xmlns:a16="http://schemas.microsoft.com/office/drawing/2014/main" id="{340A4999-3C2A-4F87-A38D-1DED71CADDD2}"/>
              </a:ext>
            </a:extLst>
          </p:cNvPr>
          <p:cNvSpPr>
            <a:spLocks/>
          </p:cNvSpPr>
          <p:nvPr/>
        </p:nvSpPr>
        <p:spPr bwMode="auto">
          <a:xfrm>
            <a:off x="6002338" y="2451100"/>
            <a:ext cx="238125" cy="254000"/>
          </a:xfrm>
          <a:custGeom>
            <a:avLst/>
            <a:gdLst>
              <a:gd name="T0" fmla="*/ 0 w 150"/>
              <a:gd name="T1" fmla="*/ 0 h 160"/>
              <a:gd name="T2" fmla="*/ 2147483646 w 150"/>
              <a:gd name="T3" fmla="*/ 2147483646 h 160"/>
              <a:gd name="T4" fmla="*/ 2147483646 w 150"/>
              <a:gd name="T5" fmla="*/ 2147483646 h 160"/>
              <a:gd name="T6" fmla="*/ 2147483646 w 150"/>
              <a:gd name="T7" fmla="*/ 2147483646 h 160"/>
              <a:gd name="T8" fmla="*/ 2147483646 w 150"/>
              <a:gd name="T9" fmla="*/ 2147483646 h 160"/>
              <a:gd name="T10" fmla="*/ 2147483646 w 150"/>
              <a:gd name="T11" fmla="*/ 2147483646 h 160"/>
              <a:gd name="T12" fmla="*/ 2147483646 w 150"/>
              <a:gd name="T13" fmla="*/ 2147483646 h 160"/>
              <a:gd name="T14" fmla="*/ 0 w 150"/>
              <a:gd name="T15" fmla="*/ 0 h 160"/>
              <a:gd name="T16" fmla="*/ 0 60000 65536"/>
              <a:gd name="T17" fmla="*/ 0 60000 65536"/>
              <a:gd name="T18" fmla="*/ 0 60000 65536"/>
              <a:gd name="T19" fmla="*/ 0 60000 65536"/>
              <a:gd name="T20" fmla="*/ 0 60000 65536"/>
              <a:gd name="T21" fmla="*/ 0 60000 65536"/>
              <a:gd name="T22" fmla="*/ 0 60000 65536"/>
              <a:gd name="T23" fmla="*/ 0 60000 65536"/>
              <a:gd name="T24" fmla="*/ 0 w 150"/>
              <a:gd name="T25" fmla="*/ 0 h 160"/>
              <a:gd name="T26" fmla="*/ 150 w 150"/>
              <a:gd name="T27" fmla="*/ 160 h 1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0" h="160">
                <a:moveTo>
                  <a:pt x="0" y="0"/>
                </a:moveTo>
                <a:lnTo>
                  <a:pt x="137" y="25"/>
                </a:lnTo>
                <a:lnTo>
                  <a:pt x="103" y="57"/>
                </a:lnTo>
                <a:lnTo>
                  <a:pt x="150" y="107"/>
                </a:lnTo>
                <a:lnTo>
                  <a:pt x="94" y="160"/>
                </a:lnTo>
                <a:lnTo>
                  <a:pt x="47" y="110"/>
                </a:lnTo>
                <a:lnTo>
                  <a:pt x="12" y="141"/>
                </a:lnTo>
                <a:lnTo>
                  <a:pt x="0" y="0"/>
                </a:lnTo>
                <a:close/>
              </a:path>
            </a:pathLst>
          </a:custGeom>
          <a:solidFill>
            <a:srgbClr val="0078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8614" name="Freeform 6">
            <a:extLst>
              <a:ext uri="{FF2B5EF4-FFF2-40B4-BE49-F238E27FC236}">
                <a16:creationId xmlns:a16="http://schemas.microsoft.com/office/drawing/2014/main" id="{0FEDC9BE-27C6-49D2-B925-4EF3273134F7}"/>
              </a:ext>
            </a:extLst>
          </p:cNvPr>
          <p:cNvSpPr>
            <a:spLocks/>
          </p:cNvSpPr>
          <p:nvPr/>
        </p:nvSpPr>
        <p:spPr bwMode="auto">
          <a:xfrm>
            <a:off x="7986713" y="2168525"/>
            <a:ext cx="977900" cy="373063"/>
          </a:xfrm>
          <a:custGeom>
            <a:avLst/>
            <a:gdLst>
              <a:gd name="T0" fmla="*/ 2147483646 w 197"/>
              <a:gd name="T1" fmla="*/ 2147483646 h 75"/>
              <a:gd name="T2" fmla="*/ 0 w 197"/>
              <a:gd name="T3" fmla="*/ 2147483646 h 75"/>
              <a:gd name="T4" fmla="*/ 2147483646 w 197"/>
              <a:gd name="T5" fmla="*/ 0 h 75"/>
              <a:gd name="T6" fmla="*/ 2147483646 w 197"/>
              <a:gd name="T7" fmla="*/ 0 h 75"/>
              <a:gd name="T8" fmla="*/ 2147483646 w 197"/>
              <a:gd name="T9" fmla="*/ 2147483646 h 75"/>
              <a:gd name="T10" fmla="*/ 2147483646 w 197"/>
              <a:gd name="T11" fmla="*/ 2147483646 h 75"/>
              <a:gd name="T12" fmla="*/ 2147483646 w 197"/>
              <a:gd name="T13" fmla="*/ 2147483646 h 75"/>
              <a:gd name="T14" fmla="*/ 0 60000 65536"/>
              <a:gd name="T15" fmla="*/ 0 60000 65536"/>
              <a:gd name="T16" fmla="*/ 0 60000 65536"/>
              <a:gd name="T17" fmla="*/ 0 60000 65536"/>
              <a:gd name="T18" fmla="*/ 0 60000 65536"/>
              <a:gd name="T19" fmla="*/ 0 60000 65536"/>
              <a:gd name="T20" fmla="*/ 0 60000 65536"/>
              <a:gd name="T21" fmla="*/ 0 w 197"/>
              <a:gd name="T22" fmla="*/ 0 h 75"/>
              <a:gd name="T23" fmla="*/ 197 w 197"/>
              <a:gd name="T24" fmla="*/ 75 h 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7" h="75">
                <a:moveTo>
                  <a:pt x="38" y="75"/>
                </a:moveTo>
                <a:cubicBezTo>
                  <a:pt x="17" y="75"/>
                  <a:pt x="0" y="58"/>
                  <a:pt x="0" y="38"/>
                </a:cubicBezTo>
                <a:cubicBezTo>
                  <a:pt x="0" y="17"/>
                  <a:pt x="17" y="0"/>
                  <a:pt x="38" y="0"/>
                </a:cubicBezTo>
                <a:cubicBezTo>
                  <a:pt x="159" y="0"/>
                  <a:pt x="159" y="0"/>
                  <a:pt x="159" y="0"/>
                </a:cubicBezTo>
                <a:cubicBezTo>
                  <a:pt x="180" y="0"/>
                  <a:pt x="197" y="17"/>
                  <a:pt x="197" y="38"/>
                </a:cubicBezTo>
                <a:cubicBezTo>
                  <a:pt x="197" y="58"/>
                  <a:pt x="180" y="75"/>
                  <a:pt x="159" y="75"/>
                </a:cubicBezTo>
                <a:lnTo>
                  <a:pt x="38" y="75"/>
                </a:lnTo>
                <a:close/>
              </a:path>
            </a:pathLst>
          </a:custGeom>
          <a:solidFill>
            <a:srgbClr val="0078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8615" name="Rectangle 7">
            <a:extLst>
              <a:ext uri="{FF2B5EF4-FFF2-40B4-BE49-F238E27FC236}">
                <a16:creationId xmlns:a16="http://schemas.microsoft.com/office/drawing/2014/main" id="{95D065A8-421D-4AAA-835E-4DE280FA638E}"/>
              </a:ext>
            </a:extLst>
          </p:cNvPr>
          <p:cNvSpPr>
            <a:spLocks noChangeArrowheads="1"/>
          </p:cNvSpPr>
          <p:nvPr/>
        </p:nvSpPr>
        <p:spPr bwMode="auto">
          <a:xfrm>
            <a:off x="8185150" y="2265363"/>
            <a:ext cx="64293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FFFFFF"/>
                </a:solidFill>
                <a:latin typeface="Myriad Roman" charset="0"/>
              </a:rPr>
              <a:t>Simulate</a:t>
            </a:r>
            <a:endParaRPr lang="en-US" altLang="en-US">
              <a:latin typeface="Times New Roman" panose="02020603050405020304" pitchFamily="18" charset="0"/>
            </a:endParaRPr>
          </a:p>
        </p:txBody>
      </p:sp>
      <p:sp>
        <p:nvSpPr>
          <p:cNvPr id="68616" name="Freeform 11">
            <a:extLst>
              <a:ext uri="{FF2B5EF4-FFF2-40B4-BE49-F238E27FC236}">
                <a16:creationId xmlns:a16="http://schemas.microsoft.com/office/drawing/2014/main" id="{C2C58ADC-484F-464B-8663-C4D44BD3A05E}"/>
              </a:ext>
            </a:extLst>
          </p:cNvPr>
          <p:cNvSpPr>
            <a:spLocks/>
          </p:cNvSpPr>
          <p:nvPr/>
        </p:nvSpPr>
        <p:spPr bwMode="auto">
          <a:xfrm>
            <a:off x="5287963" y="2168525"/>
            <a:ext cx="977900" cy="373063"/>
          </a:xfrm>
          <a:custGeom>
            <a:avLst/>
            <a:gdLst>
              <a:gd name="T0" fmla="*/ 2147483646 w 197"/>
              <a:gd name="T1" fmla="*/ 2147483646 h 75"/>
              <a:gd name="T2" fmla="*/ 0 w 197"/>
              <a:gd name="T3" fmla="*/ 2147483646 h 75"/>
              <a:gd name="T4" fmla="*/ 2147483646 w 197"/>
              <a:gd name="T5" fmla="*/ 0 h 75"/>
              <a:gd name="T6" fmla="*/ 2147483646 w 197"/>
              <a:gd name="T7" fmla="*/ 0 h 75"/>
              <a:gd name="T8" fmla="*/ 2147483646 w 197"/>
              <a:gd name="T9" fmla="*/ 2147483646 h 75"/>
              <a:gd name="T10" fmla="*/ 2147483646 w 197"/>
              <a:gd name="T11" fmla="*/ 2147483646 h 75"/>
              <a:gd name="T12" fmla="*/ 2147483646 w 197"/>
              <a:gd name="T13" fmla="*/ 2147483646 h 75"/>
              <a:gd name="T14" fmla="*/ 0 60000 65536"/>
              <a:gd name="T15" fmla="*/ 0 60000 65536"/>
              <a:gd name="T16" fmla="*/ 0 60000 65536"/>
              <a:gd name="T17" fmla="*/ 0 60000 65536"/>
              <a:gd name="T18" fmla="*/ 0 60000 65536"/>
              <a:gd name="T19" fmla="*/ 0 60000 65536"/>
              <a:gd name="T20" fmla="*/ 0 60000 65536"/>
              <a:gd name="T21" fmla="*/ 0 w 197"/>
              <a:gd name="T22" fmla="*/ 0 h 75"/>
              <a:gd name="T23" fmla="*/ 197 w 197"/>
              <a:gd name="T24" fmla="*/ 75 h 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7" h="75">
                <a:moveTo>
                  <a:pt x="38" y="75"/>
                </a:moveTo>
                <a:cubicBezTo>
                  <a:pt x="17" y="75"/>
                  <a:pt x="0" y="58"/>
                  <a:pt x="0" y="38"/>
                </a:cubicBezTo>
                <a:cubicBezTo>
                  <a:pt x="0" y="17"/>
                  <a:pt x="17" y="0"/>
                  <a:pt x="38" y="0"/>
                </a:cubicBezTo>
                <a:cubicBezTo>
                  <a:pt x="159" y="0"/>
                  <a:pt x="159" y="0"/>
                  <a:pt x="159" y="0"/>
                </a:cubicBezTo>
                <a:cubicBezTo>
                  <a:pt x="180" y="0"/>
                  <a:pt x="197" y="17"/>
                  <a:pt x="197" y="38"/>
                </a:cubicBezTo>
                <a:cubicBezTo>
                  <a:pt x="197" y="58"/>
                  <a:pt x="180" y="75"/>
                  <a:pt x="159" y="75"/>
                </a:cubicBezTo>
                <a:lnTo>
                  <a:pt x="38" y="75"/>
                </a:lnTo>
                <a:close/>
              </a:path>
            </a:pathLst>
          </a:custGeom>
          <a:noFill/>
          <a:ln w="14288">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8617" name="Rectangle 12">
            <a:extLst>
              <a:ext uri="{FF2B5EF4-FFF2-40B4-BE49-F238E27FC236}">
                <a16:creationId xmlns:a16="http://schemas.microsoft.com/office/drawing/2014/main" id="{4864D9B3-A4C8-4E7A-9E2B-A6B1B6840662}"/>
              </a:ext>
            </a:extLst>
          </p:cNvPr>
          <p:cNvSpPr>
            <a:spLocks noChangeArrowheads="1"/>
          </p:cNvSpPr>
          <p:nvPr/>
        </p:nvSpPr>
        <p:spPr bwMode="auto">
          <a:xfrm>
            <a:off x="5486400" y="2265363"/>
            <a:ext cx="64293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Simulate</a:t>
            </a:r>
            <a:endParaRPr lang="en-US" altLang="en-US">
              <a:latin typeface="Times New Roman" panose="02020603050405020304" pitchFamily="18" charset="0"/>
            </a:endParaRPr>
          </a:p>
        </p:txBody>
      </p:sp>
      <p:sp>
        <p:nvSpPr>
          <p:cNvPr id="68618" name="Freeform 16">
            <a:extLst>
              <a:ext uri="{FF2B5EF4-FFF2-40B4-BE49-F238E27FC236}">
                <a16:creationId xmlns:a16="http://schemas.microsoft.com/office/drawing/2014/main" id="{6FC22E16-C7CF-46BB-87E9-91E0B8C32968}"/>
              </a:ext>
            </a:extLst>
          </p:cNvPr>
          <p:cNvSpPr>
            <a:spLocks/>
          </p:cNvSpPr>
          <p:nvPr/>
        </p:nvSpPr>
        <p:spPr bwMode="auto">
          <a:xfrm>
            <a:off x="7346950" y="1731963"/>
            <a:ext cx="922338" cy="238125"/>
          </a:xfrm>
          <a:custGeom>
            <a:avLst/>
            <a:gdLst>
              <a:gd name="T0" fmla="*/ 2147483646 w 581"/>
              <a:gd name="T1" fmla="*/ 2147483646 h 150"/>
              <a:gd name="T2" fmla="*/ 2147483646 w 581"/>
              <a:gd name="T3" fmla="*/ 2147483646 h 150"/>
              <a:gd name="T4" fmla="*/ 2147483646 w 581"/>
              <a:gd name="T5" fmla="*/ 0 h 150"/>
              <a:gd name="T6" fmla="*/ 2147483646 w 581"/>
              <a:gd name="T7" fmla="*/ 0 h 150"/>
              <a:gd name="T8" fmla="*/ 2147483646 w 581"/>
              <a:gd name="T9" fmla="*/ 2147483646 h 150"/>
              <a:gd name="T10" fmla="*/ 0 w 581"/>
              <a:gd name="T11" fmla="*/ 2147483646 h 150"/>
              <a:gd name="T12" fmla="*/ 0 60000 65536"/>
              <a:gd name="T13" fmla="*/ 0 60000 65536"/>
              <a:gd name="T14" fmla="*/ 0 60000 65536"/>
              <a:gd name="T15" fmla="*/ 0 60000 65536"/>
              <a:gd name="T16" fmla="*/ 0 60000 65536"/>
              <a:gd name="T17" fmla="*/ 0 60000 65536"/>
              <a:gd name="T18" fmla="*/ 0 w 581"/>
              <a:gd name="T19" fmla="*/ 0 h 150"/>
              <a:gd name="T20" fmla="*/ 581 w 581"/>
              <a:gd name="T21" fmla="*/ 150 h 150"/>
            </a:gdLst>
            <a:ahLst/>
            <a:cxnLst>
              <a:cxn ang="T12">
                <a:pos x="T0" y="T1"/>
              </a:cxn>
              <a:cxn ang="T13">
                <a:pos x="T2" y="T3"/>
              </a:cxn>
              <a:cxn ang="T14">
                <a:pos x="T4" y="T5"/>
              </a:cxn>
              <a:cxn ang="T15">
                <a:pos x="T6" y="T7"/>
              </a:cxn>
              <a:cxn ang="T16">
                <a:pos x="T8" y="T9"/>
              </a:cxn>
              <a:cxn ang="T17">
                <a:pos x="T10" y="T11"/>
              </a:cxn>
            </a:cxnLst>
            <a:rect l="T18" t="T19" r="T20" b="T21"/>
            <a:pathLst>
              <a:path w="581" h="150">
                <a:moveTo>
                  <a:pt x="581" y="150"/>
                </a:moveTo>
                <a:lnTo>
                  <a:pt x="388" y="150"/>
                </a:lnTo>
                <a:lnTo>
                  <a:pt x="388" y="0"/>
                </a:lnTo>
                <a:lnTo>
                  <a:pt x="194" y="0"/>
                </a:lnTo>
                <a:lnTo>
                  <a:pt x="194" y="150"/>
                </a:lnTo>
                <a:lnTo>
                  <a:pt x="0" y="150"/>
                </a:lnTo>
              </a:path>
            </a:pathLst>
          </a:custGeom>
          <a:noFill/>
          <a:ln w="19050">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8619" name="Freeform 17">
            <a:extLst>
              <a:ext uri="{FF2B5EF4-FFF2-40B4-BE49-F238E27FC236}">
                <a16:creationId xmlns:a16="http://schemas.microsoft.com/office/drawing/2014/main" id="{EBF1A1E3-C2D0-4585-AA09-37003B05026F}"/>
              </a:ext>
            </a:extLst>
          </p:cNvPr>
          <p:cNvSpPr>
            <a:spLocks/>
          </p:cNvSpPr>
          <p:nvPr/>
        </p:nvSpPr>
        <p:spPr bwMode="auto">
          <a:xfrm>
            <a:off x="7346950" y="2471738"/>
            <a:ext cx="922338" cy="238125"/>
          </a:xfrm>
          <a:custGeom>
            <a:avLst/>
            <a:gdLst>
              <a:gd name="T0" fmla="*/ 2147483646 w 581"/>
              <a:gd name="T1" fmla="*/ 2147483646 h 150"/>
              <a:gd name="T2" fmla="*/ 2147483646 w 581"/>
              <a:gd name="T3" fmla="*/ 2147483646 h 150"/>
              <a:gd name="T4" fmla="*/ 2147483646 w 581"/>
              <a:gd name="T5" fmla="*/ 0 h 150"/>
              <a:gd name="T6" fmla="*/ 2147483646 w 581"/>
              <a:gd name="T7" fmla="*/ 0 h 150"/>
              <a:gd name="T8" fmla="*/ 2147483646 w 581"/>
              <a:gd name="T9" fmla="*/ 2147483646 h 150"/>
              <a:gd name="T10" fmla="*/ 0 w 581"/>
              <a:gd name="T11" fmla="*/ 2147483646 h 150"/>
              <a:gd name="T12" fmla="*/ 0 60000 65536"/>
              <a:gd name="T13" fmla="*/ 0 60000 65536"/>
              <a:gd name="T14" fmla="*/ 0 60000 65536"/>
              <a:gd name="T15" fmla="*/ 0 60000 65536"/>
              <a:gd name="T16" fmla="*/ 0 60000 65536"/>
              <a:gd name="T17" fmla="*/ 0 60000 65536"/>
              <a:gd name="T18" fmla="*/ 0 w 581"/>
              <a:gd name="T19" fmla="*/ 0 h 150"/>
              <a:gd name="T20" fmla="*/ 581 w 581"/>
              <a:gd name="T21" fmla="*/ 150 h 150"/>
            </a:gdLst>
            <a:ahLst/>
            <a:cxnLst>
              <a:cxn ang="T12">
                <a:pos x="T0" y="T1"/>
              </a:cxn>
              <a:cxn ang="T13">
                <a:pos x="T2" y="T3"/>
              </a:cxn>
              <a:cxn ang="T14">
                <a:pos x="T4" y="T5"/>
              </a:cxn>
              <a:cxn ang="T15">
                <a:pos x="T6" y="T7"/>
              </a:cxn>
              <a:cxn ang="T16">
                <a:pos x="T8" y="T9"/>
              </a:cxn>
              <a:cxn ang="T17">
                <a:pos x="T10" y="T11"/>
              </a:cxn>
            </a:cxnLst>
            <a:rect l="T18" t="T19" r="T20" b="T21"/>
            <a:pathLst>
              <a:path w="581" h="150">
                <a:moveTo>
                  <a:pt x="581" y="150"/>
                </a:moveTo>
                <a:lnTo>
                  <a:pt x="388" y="150"/>
                </a:lnTo>
                <a:lnTo>
                  <a:pt x="388" y="0"/>
                </a:lnTo>
                <a:lnTo>
                  <a:pt x="291" y="0"/>
                </a:lnTo>
                <a:lnTo>
                  <a:pt x="291" y="150"/>
                </a:lnTo>
                <a:lnTo>
                  <a:pt x="0" y="150"/>
                </a:lnTo>
              </a:path>
            </a:pathLst>
          </a:custGeom>
          <a:noFill/>
          <a:ln w="28575">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8620" name="Freeform 18">
            <a:extLst>
              <a:ext uri="{FF2B5EF4-FFF2-40B4-BE49-F238E27FC236}">
                <a16:creationId xmlns:a16="http://schemas.microsoft.com/office/drawing/2014/main" id="{C4E86331-3C75-4A71-A7AA-211CDC14A72E}"/>
              </a:ext>
            </a:extLst>
          </p:cNvPr>
          <p:cNvSpPr>
            <a:spLocks/>
          </p:cNvSpPr>
          <p:nvPr/>
        </p:nvSpPr>
        <p:spPr bwMode="auto">
          <a:xfrm>
            <a:off x="7346950" y="3171825"/>
            <a:ext cx="922338" cy="238125"/>
          </a:xfrm>
          <a:custGeom>
            <a:avLst/>
            <a:gdLst>
              <a:gd name="T0" fmla="*/ 2147483646 w 581"/>
              <a:gd name="T1" fmla="*/ 2147483646 h 150"/>
              <a:gd name="T2" fmla="*/ 2147483646 w 581"/>
              <a:gd name="T3" fmla="*/ 2147483646 h 150"/>
              <a:gd name="T4" fmla="*/ 2147483646 w 581"/>
              <a:gd name="T5" fmla="*/ 0 h 150"/>
              <a:gd name="T6" fmla="*/ 2147483646 w 581"/>
              <a:gd name="T7" fmla="*/ 0 h 150"/>
              <a:gd name="T8" fmla="*/ 2147483646 w 581"/>
              <a:gd name="T9" fmla="*/ 2147483646 h 150"/>
              <a:gd name="T10" fmla="*/ 0 w 581"/>
              <a:gd name="T11" fmla="*/ 2147483646 h 150"/>
              <a:gd name="T12" fmla="*/ 0 60000 65536"/>
              <a:gd name="T13" fmla="*/ 0 60000 65536"/>
              <a:gd name="T14" fmla="*/ 0 60000 65536"/>
              <a:gd name="T15" fmla="*/ 0 60000 65536"/>
              <a:gd name="T16" fmla="*/ 0 60000 65536"/>
              <a:gd name="T17" fmla="*/ 0 60000 65536"/>
              <a:gd name="T18" fmla="*/ 0 w 581"/>
              <a:gd name="T19" fmla="*/ 0 h 150"/>
              <a:gd name="T20" fmla="*/ 581 w 581"/>
              <a:gd name="T21" fmla="*/ 150 h 150"/>
            </a:gdLst>
            <a:ahLst/>
            <a:cxnLst>
              <a:cxn ang="T12">
                <a:pos x="T0" y="T1"/>
              </a:cxn>
              <a:cxn ang="T13">
                <a:pos x="T2" y="T3"/>
              </a:cxn>
              <a:cxn ang="T14">
                <a:pos x="T4" y="T5"/>
              </a:cxn>
              <a:cxn ang="T15">
                <a:pos x="T6" y="T7"/>
              </a:cxn>
              <a:cxn ang="T16">
                <a:pos x="T8" y="T9"/>
              </a:cxn>
              <a:cxn ang="T17">
                <a:pos x="T10" y="T11"/>
              </a:cxn>
            </a:cxnLst>
            <a:rect l="T18" t="T19" r="T20" b="T21"/>
            <a:pathLst>
              <a:path w="581" h="150">
                <a:moveTo>
                  <a:pt x="581" y="150"/>
                </a:moveTo>
                <a:lnTo>
                  <a:pt x="291" y="150"/>
                </a:lnTo>
                <a:lnTo>
                  <a:pt x="291" y="0"/>
                </a:lnTo>
                <a:lnTo>
                  <a:pt x="191" y="0"/>
                </a:lnTo>
                <a:lnTo>
                  <a:pt x="191" y="150"/>
                </a:lnTo>
                <a:lnTo>
                  <a:pt x="0" y="150"/>
                </a:lnTo>
              </a:path>
            </a:pathLst>
          </a:custGeom>
          <a:noFill/>
          <a:ln w="28575">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8621" name="Freeform 19">
            <a:extLst>
              <a:ext uri="{FF2B5EF4-FFF2-40B4-BE49-F238E27FC236}">
                <a16:creationId xmlns:a16="http://schemas.microsoft.com/office/drawing/2014/main" id="{CC658146-BCC0-42D9-A797-1651B10463CA}"/>
              </a:ext>
            </a:extLst>
          </p:cNvPr>
          <p:cNvSpPr>
            <a:spLocks/>
          </p:cNvSpPr>
          <p:nvPr/>
        </p:nvSpPr>
        <p:spPr bwMode="auto">
          <a:xfrm>
            <a:off x="7346950" y="3568700"/>
            <a:ext cx="922338" cy="238125"/>
          </a:xfrm>
          <a:custGeom>
            <a:avLst/>
            <a:gdLst>
              <a:gd name="T0" fmla="*/ 2147483646 w 581"/>
              <a:gd name="T1" fmla="*/ 2147483646 h 150"/>
              <a:gd name="T2" fmla="*/ 2147483646 w 581"/>
              <a:gd name="T3" fmla="*/ 2147483646 h 150"/>
              <a:gd name="T4" fmla="*/ 2147483646 w 581"/>
              <a:gd name="T5" fmla="*/ 0 h 150"/>
              <a:gd name="T6" fmla="*/ 0 w 581"/>
              <a:gd name="T7" fmla="*/ 0 h 150"/>
              <a:gd name="T8" fmla="*/ 0 60000 65536"/>
              <a:gd name="T9" fmla="*/ 0 60000 65536"/>
              <a:gd name="T10" fmla="*/ 0 60000 65536"/>
              <a:gd name="T11" fmla="*/ 0 60000 65536"/>
              <a:gd name="T12" fmla="*/ 0 w 581"/>
              <a:gd name="T13" fmla="*/ 0 h 150"/>
              <a:gd name="T14" fmla="*/ 581 w 581"/>
              <a:gd name="T15" fmla="*/ 150 h 150"/>
            </a:gdLst>
            <a:ahLst/>
            <a:cxnLst>
              <a:cxn ang="T8">
                <a:pos x="T0" y="T1"/>
              </a:cxn>
              <a:cxn ang="T9">
                <a:pos x="T2" y="T3"/>
              </a:cxn>
              <a:cxn ang="T10">
                <a:pos x="T4" y="T5"/>
              </a:cxn>
              <a:cxn ang="T11">
                <a:pos x="T6" y="T7"/>
              </a:cxn>
            </a:cxnLst>
            <a:rect l="T12" t="T13" r="T14" b="T15"/>
            <a:pathLst>
              <a:path w="581" h="150">
                <a:moveTo>
                  <a:pt x="581" y="150"/>
                </a:moveTo>
                <a:lnTo>
                  <a:pt x="191" y="150"/>
                </a:lnTo>
                <a:lnTo>
                  <a:pt x="191" y="0"/>
                </a:lnTo>
                <a:lnTo>
                  <a:pt x="0" y="0"/>
                </a:lnTo>
              </a:path>
            </a:pathLst>
          </a:custGeom>
          <a:noFill/>
          <a:ln w="28575">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8622" name="Freeform 20">
            <a:extLst>
              <a:ext uri="{FF2B5EF4-FFF2-40B4-BE49-F238E27FC236}">
                <a16:creationId xmlns:a16="http://schemas.microsoft.com/office/drawing/2014/main" id="{537C3246-D327-4759-9E60-404E3EB48BE5}"/>
              </a:ext>
            </a:extLst>
          </p:cNvPr>
          <p:cNvSpPr>
            <a:spLocks/>
          </p:cNvSpPr>
          <p:nvPr/>
        </p:nvSpPr>
        <p:spPr bwMode="auto">
          <a:xfrm>
            <a:off x="7346950" y="2803525"/>
            <a:ext cx="922338" cy="238125"/>
          </a:xfrm>
          <a:custGeom>
            <a:avLst/>
            <a:gdLst>
              <a:gd name="T0" fmla="*/ 2147483646 w 581"/>
              <a:gd name="T1" fmla="*/ 0 h 150"/>
              <a:gd name="T2" fmla="*/ 2147483646 w 581"/>
              <a:gd name="T3" fmla="*/ 0 h 150"/>
              <a:gd name="T4" fmla="*/ 2147483646 w 581"/>
              <a:gd name="T5" fmla="*/ 2147483646 h 150"/>
              <a:gd name="T6" fmla="*/ 0 w 581"/>
              <a:gd name="T7" fmla="*/ 2147483646 h 150"/>
              <a:gd name="T8" fmla="*/ 0 60000 65536"/>
              <a:gd name="T9" fmla="*/ 0 60000 65536"/>
              <a:gd name="T10" fmla="*/ 0 60000 65536"/>
              <a:gd name="T11" fmla="*/ 0 60000 65536"/>
              <a:gd name="T12" fmla="*/ 0 w 581"/>
              <a:gd name="T13" fmla="*/ 0 h 150"/>
              <a:gd name="T14" fmla="*/ 581 w 581"/>
              <a:gd name="T15" fmla="*/ 150 h 150"/>
            </a:gdLst>
            <a:ahLst/>
            <a:cxnLst>
              <a:cxn ang="T8">
                <a:pos x="T0" y="T1"/>
              </a:cxn>
              <a:cxn ang="T9">
                <a:pos x="T2" y="T3"/>
              </a:cxn>
              <a:cxn ang="T10">
                <a:pos x="T4" y="T5"/>
              </a:cxn>
              <a:cxn ang="T11">
                <a:pos x="T6" y="T7"/>
              </a:cxn>
            </a:cxnLst>
            <a:rect l="T12" t="T13" r="T14" b="T15"/>
            <a:pathLst>
              <a:path w="581" h="150">
                <a:moveTo>
                  <a:pt x="581" y="0"/>
                </a:moveTo>
                <a:lnTo>
                  <a:pt x="388" y="0"/>
                </a:lnTo>
                <a:lnTo>
                  <a:pt x="388" y="150"/>
                </a:lnTo>
                <a:lnTo>
                  <a:pt x="0" y="150"/>
                </a:lnTo>
              </a:path>
            </a:pathLst>
          </a:custGeom>
          <a:noFill/>
          <a:ln w="28575">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8623" name="Freeform 21">
            <a:extLst>
              <a:ext uri="{FF2B5EF4-FFF2-40B4-BE49-F238E27FC236}">
                <a16:creationId xmlns:a16="http://schemas.microsoft.com/office/drawing/2014/main" id="{E842D9C1-2CFE-40C7-B05D-E7E4060F71C5}"/>
              </a:ext>
            </a:extLst>
          </p:cNvPr>
          <p:cNvSpPr>
            <a:spLocks/>
          </p:cNvSpPr>
          <p:nvPr/>
        </p:nvSpPr>
        <p:spPr bwMode="auto">
          <a:xfrm>
            <a:off x="7346950" y="2063750"/>
            <a:ext cx="922338" cy="239713"/>
          </a:xfrm>
          <a:custGeom>
            <a:avLst/>
            <a:gdLst>
              <a:gd name="T0" fmla="*/ 2147483646 w 581"/>
              <a:gd name="T1" fmla="*/ 0 h 151"/>
              <a:gd name="T2" fmla="*/ 2147483646 w 581"/>
              <a:gd name="T3" fmla="*/ 0 h 151"/>
              <a:gd name="T4" fmla="*/ 2147483646 w 581"/>
              <a:gd name="T5" fmla="*/ 2147483646 h 151"/>
              <a:gd name="T6" fmla="*/ 0 w 581"/>
              <a:gd name="T7" fmla="*/ 2147483646 h 151"/>
              <a:gd name="T8" fmla="*/ 0 60000 65536"/>
              <a:gd name="T9" fmla="*/ 0 60000 65536"/>
              <a:gd name="T10" fmla="*/ 0 60000 65536"/>
              <a:gd name="T11" fmla="*/ 0 60000 65536"/>
              <a:gd name="T12" fmla="*/ 0 w 581"/>
              <a:gd name="T13" fmla="*/ 0 h 151"/>
              <a:gd name="T14" fmla="*/ 581 w 581"/>
              <a:gd name="T15" fmla="*/ 151 h 151"/>
            </a:gdLst>
            <a:ahLst/>
            <a:cxnLst>
              <a:cxn ang="T8">
                <a:pos x="T0" y="T1"/>
              </a:cxn>
              <a:cxn ang="T9">
                <a:pos x="T2" y="T3"/>
              </a:cxn>
              <a:cxn ang="T10">
                <a:pos x="T4" y="T5"/>
              </a:cxn>
              <a:cxn ang="T11">
                <a:pos x="T6" y="T7"/>
              </a:cxn>
            </a:cxnLst>
            <a:rect l="T12" t="T13" r="T14" b="T15"/>
            <a:pathLst>
              <a:path w="581" h="151">
                <a:moveTo>
                  <a:pt x="581" y="0"/>
                </a:moveTo>
                <a:lnTo>
                  <a:pt x="291" y="0"/>
                </a:lnTo>
                <a:lnTo>
                  <a:pt x="291" y="151"/>
                </a:lnTo>
                <a:lnTo>
                  <a:pt x="0" y="151"/>
                </a:lnTo>
              </a:path>
            </a:pathLst>
          </a:custGeom>
          <a:noFill/>
          <a:ln w="19050">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8624" name="Freeform 22">
            <a:extLst>
              <a:ext uri="{FF2B5EF4-FFF2-40B4-BE49-F238E27FC236}">
                <a16:creationId xmlns:a16="http://schemas.microsoft.com/office/drawing/2014/main" id="{21F82826-2352-4F2E-9548-DE635AFF9589}"/>
              </a:ext>
            </a:extLst>
          </p:cNvPr>
          <p:cNvSpPr>
            <a:spLocks/>
          </p:cNvSpPr>
          <p:nvPr/>
        </p:nvSpPr>
        <p:spPr bwMode="auto">
          <a:xfrm>
            <a:off x="4687888" y="1731963"/>
            <a:ext cx="922337" cy="238125"/>
          </a:xfrm>
          <a:custGeom>
            <a:avLst/>
            <a:gdLst>
              <a:gd name="T0" fmla="*/ 2147483646 w 581"/>
              <a:gd name="T1" fmla="*/ 2147483646 h 150"/>
              <a:gd name="T2" fmla="*/ 2147483646 w 581"/>
              <a:gd name="T3" fmla="*/ 2147483646 h 150"/>
              <a:gd name="T4" fmla="*/ 2147483646 w 581"/>
              <a:gd name="T5" fmla="*/ 0 h 150"/>
              <a:gd name="T6" fmla="*/ 2147483646 w 581"/>
              <a:gd name="T7" fmla="*/ 0 h 150"/>
              <a:gd name="T8" fmla="*/ 2147483646 w 581"/>
              <a:gd name="T9" fmla="*/ 2147483646 h 150"/>
              <a:gd name="T10" fmla="*/ 0 w 581"/>
              <a:gd name="T11" fmla="*/ 2147483646 h 150"/>
              <a:gd name="T12" fmla="*/ 0 60000 65536"/>
              <a:gd name="T13" fmla="*/ 0 60000 65536"/>
              <a:gd name="T14" fmla="*/ 0 60000 65536"/>
              <a:gd name="T15" fmla="*/ 0 60000 65536"/>
              <a:gd name="T16" fmla="*/ 0 60000 65536"/>
              <a:gd name="T17" fmla="*/ 0 60000 65536"/>
              <a:gd name="T18" fmla="*/ 0 w 581"/>
              <a:gd name="T19" fmla="*/ 0 h 150"/>
              <a:gd name="T20" fmla="*/ 581 w 581"/>
              <a:gd name="T21" fmla="*/ 150 h 150"/>
            </a:gdLst>
            <a:ahLst/>
            <a:cxnLst>
              <a:cxn ang="T12">
                <a:pos x="T0" y="T1"/>
              </a:cxn>
              <a:cxn ang="T13">
                <a:pos x="T2" y="T3"/>
              </a:cxn>
              <a:cxn ang="T14">
                <a:pos x="T4" y="T5"/>
              </a:cxn>
              <a:cxn ang="T15">
                <a:pos x="T6" y="T7"/>
              </a:cxn>
              <a:cxn ang="T16">
                <a:pos x="T8" y="T9"/>
              </a:cxn>
              <a:cxn ang="T17">
                <a:pos x="T10" y="T11"/>
              </a:cxn>
            </a:cxnLst>
            <a:rect l="T18" t="T19" r="T20" b="T21"/>
            <a:pathLst>
              <a:path w="581" h="150">
                <a:moveTo>
                  <a:pt x="581" y="150"/>
                </a:moveTo>
                <a:lnTo>
                  <a:pt x="387" y="150"/>
                </a:lnTo>
                <a:lnTo>
                  <a:pt x="387" y="0"/>
                </a:lnTo>
                <a:lnTo>
                  <a:pt x="193" y="0"/>
                </a:lnTo>
                <a:lnTo>
                  <a:pt x="193" y="150"/>
                </a:lnTo>
                <a:lnTo>
                  <a:pt x="0" y="150"/>
                </a:lnTo>
              </a:path>
            </a:pathLst>
          </a:custGeom>
          <a:noFill/>
          <a:ln w="19050">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8625" name="Freeform 23">
            <a:extLst>
              <a:ext uri="{FF2B5EF4-FFF2-40B4-BE49-F238E27FC236}">
                <a16:creationId xmlns:a16="http://schemas.microsoft.com/office/drawing/2014/main" id="{41DE101F-AE49-4F84-897A-D10E7E45588E}"/>
              </a:ext>
            </a:extLst>
          </p:cNvPr>
          <p:cNvSpPr>
            <a:spLocks/>
          </p:cNvSpPr>
          <p:nvPr/>
        </p:nvSpPr>
        <p:spPr bwMode="auto">
          <a:xfrm>
            <a:off x="4687888" y="2063750"/>
            <a:ext cx="922337" cy="239713"/>
          </a:xfrm>
          <a:custGeom>
            <a:avLst/>
            <a:gdLst>
              <a:gd name="T0" fmla="*/ 2147483646 w 581"/>
              <a:gd name="T1" fmla="*/ 0 h 151"/>
              <a:gd name="T2" fmla="*/ 2147483646 w 581"/>
              <a:gd name="T3" fmla="*/ 0 h 151"/>
              <a:gd name="T4" fmla="*/ 2147483646 w 581"/>
              <a:gd name="T5" fmla="*/ 2147483646 h 151"/>
              <a:gd name="T6" fmla="*/ 0 w 581"/>
              <a:gd name="T7" fmla="*/ 2147483646 h 151"/>
              <a:gd name="T8" fmla="*/ 0 60000 65536"/>
              <a:gd name="T9" fmla="*/ 0 60000 65536"/>
              <a:gd name="T10" fmla="*/ 0 60000 65536"/>
              <a:gd name="T11" fmla="*/ 0 60000 65536"/>
              <a:gd name="T12" fmla="*/ 0 w 581"/>
              <a:gd name="T13" fmla="*/ 0 h 151"/>
              <a:gd name="T14" fmla="*/ 581 w 581"/>
              <a:gd name="T15" fmla="*/ 151 h 151"/>
            </a:gdLst>
            <a:ahLst/>
            <a:cxnLst>
              <a:cxn ang="T8">
                <a:pos x="T0" y="T1"/>
              </a:cxn>
              <a:cxn ang="T9">
                <a:pos x="T2" y="T3"/>
              </a:cxn>
              <a:cxn ang="T10">
                <a:pos x="T4" y="T5"/>
              </a:cxn>
              <a:cxn ang="T11">
                <a:pos x="T6" y="T7"/>
              </a:cxn>
            </a:cxnLst>
            <a:rect l="T12" t="T13" r="T14" b="T15"/>
            <a:pathLst>
              <a:path w="581" h="151">
                <a:moveTo>
                  <a:pt x="581" y="0"/>
                </a:moveTo>
                <a:lnTo>
                  <a:pt x="290" y="0"/>
                </a:lnTo>
                <a:lnTo>
                  <a:pt x="290" y="151"/>
                </a:lnTo>
                <a:lnTo>
                  <a:pt x="0" y="151"/>
                </a:lnTo>
              </a:path>
            </a:pathLst>
          </a:custGeom>
          <a:noFill/>
          <a:ln w="19050">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8626" name="Rectangle 24">
            <a:extLst>
              <a:ext uri="{FF2B5EF4-FFF2-40B4-BE49-F238E27FC236}">
                <a16:creationId xmlns:a16="http://schemas.microsoft.com/office/drawing/2014/main" id="{E4AF3B8C-835C-4914-A7DD-BB3C9AFE9A01}"/>
              </a:ext>
            </a:extLst>
          </p:cNvPr>
          <p:cNvSpPr>
            <a:spLocks noChangeArrowheads="1"/>
          </p:cNvSpPr>
          <p:nvPr/>
        </p:nvSpPr>
        <p:spPr bwMode="auto">
          <a:xfrm>
            <a:off x="7131050" y="2563813"/>
            <a:ext cx="1841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d3</a:t>
            </a:r>
            <a:endParaRPr lang="en-US" altLang="en-US">
              <a:latin typeface="Times New Roman" panose="02020603050405020304" pitchFamily="18" charset="0"/>
            </a:endParaRPr>
          </a:p>
        </p:txBody>
      </p:sp>
      <p:sp>
        <p:nvSpPr>
          <p:cNvPr id="68627" name="Rectangle 25">
            <a:extLst>
              <a:ext uri="{FF2B5EF4-FFF2-40B4-BE49-F238E27FC236}">
                <a16:creationId xmlns:a16="http://schemas.microsoft.com/office/drawing/2014/main" id="{970AD045-15D7-4C55-940D-91F85693566A}"/>
              </a:ext>
            </a:extLst>
          </p:cNvPr>
          <p:cNvSpPr>
            <a:spLocks noChangeArrowheads="1"/>
          </p:cNvSpPr>
          <p:nvPr/>
        </p:nvSpPr>
        <p:spPr bwMode="auto">
          <a:xfrm>
            <a:off x="7131050" y="2908300"/>
            <a:ext cx="184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d2</a:t>
            </a:r>
            <a:endParaRPr lang="en-US" altLang="en-US">
              <a:latin typeface="Times New Roman" panose="02020603050405020304" pitchFamily="18" charset="0"/>
            </a:endParaRPr>
          </a:p>
        </p:txBody>
      </p:sp>
      <p:sp>
        <p:nvSpPr>
          <p:cNvPr id="68628" name="Rectangle 26">
            <a:extLst>
              <a:ext uri="{FF2B5EF4-FFF2-40B4-BE49-F238E27FC236}">
                <a16:creationId xmlns:a16="http://schemas.microsoft.com/office/drawing/2014/main" id="{A796EDA3-7580-46D6-B8FD-B3DBA5E59036}"/>
              </a:ext>
            </a:extLst>
          </p:cNvPr>
          <p:cNvSpPr>
            <a:spLocks noChangeArrowheads="1"/>
          </p:cNvSpPr>
          <p:nvPr/>
        </p:nvSpPr>
        <p:spPr bwMode="auto">
          <a:xfrm>
            <a:off x="7131050" y="3254375"/>
            <a:ext cx="184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d1</a:t>
            </a:r>
            <a:endParaRPr lang="en-US" altLang="en-US">
              <a:latin typeface="Times New Roman" panose="02020603050405020304" pitchFamily="18" charset="0"/>
            </a:endParaRPr>
          </a:p>
        </p:txBody>
      </p:sp>
      <p:sp>
        <p:nvSpPr>
          <p:cNvPr id="68629" name="Rectangle 27">
            <a:extLst>
              <a:ext uri="{FF2B5EF4-FFF2-40B4-BE49-F238E27FC236}">
                <a16:creationId xmlns:a16="http://schemas.microsoft.com/office/drawing/2014/main" id="{48118C63-1DB2-409C-B64F-A8AC1B5E3BCC}"/>
              </a:ext>
            </a:extLst>
          </p:cNvPr>
          <p:cNvSpPr>
            <a:spLocks noChangeArrowheads="1"/>
          </p:cNvSpPr>
          <p:nvPr/>
        </p:nvSpPr>
        <p:spPr bwMode="auto">
          <a:xfrm>
            <a:off x="7131050" y="3668713"/>
            <a:ext cx="1841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d0</a:t>
            </a:r>
            <a:endParaRPr lang="en-US" altLang="en-US">
              <a:latin typeface="Times New Roman" panose="02020603050405020304" pitchFamily="18" charset="0"/>
            </a:endParaRPr>
          </a:p>
        </p:txBody>
      </p:sp>
      <p:sp>
        <p:nvSpPr>
          <p:cNvPr id="68630" name="Rectangle 28">
            <a:extLst>
              <a:ext uri="{FF2B5EF4-FFF2-40B4-BE49-F238E27FC236}">
                <a16:creationId xmlns:a16="http://schemas.microsoft.com/office/drawing/2014/main" id="{40B640D2-F4A9-47CA-BF17-27F734123930}"/>
              </a:ext>
            </a:extLst>
          </p:cNvPr>
          <p:cNvSpPr>
            <a:spLocks noChangeArrowheads="1"/>
          </p:cNvSpPr>
          <p:nvPr/>
        </p:nvSpPr>
        <p:spPr bwMode="auto">
          <a:xfrm>
            <a:off x="7183438" y="1824038"/>
            <a:ext cx="1285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i0</a:t>
            </a:r>
            <a:endParaRPr lang="en-US" altLang="en-US">
              <a:latin typeface="Times New Roman" panose="02020603050405020304" pitchFamily="18" charset="0"/>
            </a:endParaRPr>
          </a:p>
        </p:txBody>
      </p:sp>
      <p:sp>
        <p:nvSpPr>
          <p:cNvPr id="68631" name="Rectangle 29">
            <a:extLst>
              <a:ext uri="{FF2B5EF4-FFF2-40B4-BE49-F238E27FC236}">
                <a16:creationId xmlns:a16="http://schemas.microsoft.com/office/drawing/2014/main" id="{A80E581A-8695-41D3-BD81-C02BD3A21679}"/>
              </a:ext>
            </a:extLst>
          </p:cNvPr>
          <p:cNvSpPr>
            <a:spLocks noChangeArrowheads="1"/>
          </p:cNvSpPr>
          <p:nvPr/>
        </p:nvSpPr>
        <p:spPr bwMode="auto">
          <a:xfrm>
            <a:off x="7183438" y="2146300"/>
            <a:ext cx="1285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i1</a:t>
            </a:r>
            <a:endParaRPr lang="en-US" altLang="en-US">
              <a:latin typeface="Times New Roman" panose="02020603050405020304" pitchFamily="18" charset="0"/>
            </a:endParaRPr>
          </a:p>
        </p:txBody>
      </p:sp>
      <p:sp>
        <p:nvSpPr>
          <p:cNvPr id="68632" name="Rectangle 30">
            <a:extLst>
              <a:ext uri="{FF2B5EF4-FFF2-40B4-BE49-F238E27FC236}">
                <a16:creationId xmlns:a16="http://schemas.microsoft.com/office/drawing/2014/main" id="{EC80CF1C-2EF3-4B25-B76A-8960F94F0962}"/>
              </a:ext>
            </a:extLst>
          </p:cNvPr>
          <p:cNvSpPr>
            <a:spLocks noChangeArrowheads="1"/>
          </p:cNvSpPr>
          <p:nvPr/>
        </p:nvSpPr>
        <p:spPr bwMode="auto">
          <a:xfrm>
            <a:off x="6734175" y="2362200"/>
            <a:ext cx="4302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pt-BR" altLang="en-US" sz="1300">
                <a:solidFill>
                  <a:srgbClr val="000000"/>
                </a:solidFill>
                <a:latin typeface="Myriad Roman" charset="0"/>
              </a:rPr>
              <a:t>Saídas</a:t>
            </a:r>
            <a:endParaRPr lang="pt-BR" altLang="en-US">
              <a:latin typeface="Times New Roman" panose="02020603050405020304" pitchFamily="18" charset="0"/>
            </a:endParaRPr>
          </a:p>
        </p:txBody>
      </p:sp>
      <p:sp>
        <p:nvSpPr>
          <p:cNvPr id="68633" name="Rectangle 32">
            <a:extLst>
              <a:ext uri="{FF2B5EF4-FFF2-40B4-BE49-F238E27FC236}">
                <a16:creationId xmlns:a16="http://schemas.microsoft.com/office/drawing/2014/main" id="{283963C0-D304-4CB7-8C6A-2B63E8905465}"/>
              </a:ext>
            </a:extLst>
          </p:cNvPr>
          <p:cNvSpPr>
            <a:spLocks noChangeArrowheads="1"/>
          </p:cNvSpPr>
          <p:nvPr/>
        </p:nvSpPr>
        <p:spPr bwMode="auto">
          <a:xfrm>
            <a:off x="6734175" y="1503363"/>
            <a:ext cx="5937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pt-BR" altLang="en-US" sz="1300">
                <a:solidFill>
                  <a:srgbClr val="000000"/>
                </a:solidFill>
                <a:latin typeface="Myriad Roman" charset="0"/>
              </a:rPr>
              <a:t>Entradas</a:t>
            </a:r>
            <a:endParaRPr lang="pt-BR" altLang="en-US">
              <a:latin typeface="Times New Roman" panose="02020603050405020304" pitchFamily="18" charset="0"/>
            </a:endParaRPr>
          </a:p>
        </p:txBody>
      </p:sp>
      <p:sp>
        <p:nvSpPr>
          <p:cNvPr id="68634" name="Rectangle 34">
            <a:extLst>
              <a:ext uri="{FF2B5EF4-FFF2-40B4-BE49-F238E27FC236}">
                <a16:creationId xmlns:a16="http://schemas.microsoft.com/office/drawing/2014/main" id="{A794CCF7-07BE-4B75-9201-D4391AF71BEF}"/>
              </a:ext>
            </a:extLst>
          </p:cNvPr>
          <p:cNvSpPr>
            <a:spLocks noChangeArrowheads="1"/>
          </p:cNvSpPr>
          <p:nvPr/>
        </p:nvSpPr>
        <p:spPr bwMode="auto">
          <a:xfrm>
            <a:off x="4478338" y="2563813"/>
            <a:ext cx="1841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d3</a:t>
            </a:r>
            <a:endParaRPr lang="en-US" altLang="en-US">
              <a:latin typeface="Times New Roman" panose="02020603050405020304" pitchFamily="18" charset="0"/>
            </a:endParaRPr>
          </a:p>
        </p:txBody>
      </p:sp>
      <p:sp>
        <p:nvSpPr>
          <p:cNvPr id="68635" name="Rectangle 35">
            <a:extLst>
              <a:ext uri="{FF2B5EF4-FFF2-40B4-BE49-F238E27FC236}">
                <a16:creationId xmlns:a16="http://schemas.microsoft.com/office/drawing/2014/main" id="{205DD349-E64B-420E-B315-4E4AE2994478}"/>
              </a:ext>
            </a:extLst>
          </p:cNvPr>
          <p:cNvSpPr>
            <a:spLocks noChangeArrowheads="1"/>
          </p:cNvSpPr>
          <p:nvPr/>
        </p:nvSpPr>
        <p:spPr bwMode="auto">
          <a:xfrm>
            <a:off x="4478338" y="2908300"/>
            <a:ext cx="184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d2</a:t>
            </a:r>
            <a:endParaRPr lang="en-US" altLang="en-US">
              <a:latin typeface="Times New Roman" panose="02020603050405020304" pitchFamily="18" charset="0"/>
            </a:endParaRPr>
          </a:p>
        </p:txBody>
      </p:sp>
      <p:sp>
        <p:nvSpPr>
          <p:cNvPr id="68636" name="Rectangle 36">
            <a:extLst>
              <a:ext uri="{FF2B5EF4-FFF2-40B4-BE49-F238E27FC236}">
                <a16:creationId xmlns:a16="http://schemas.microsoft.com/office/drawing/2014/main" id="{D1AE8D52-E23F-49EA-A57C-22C694E2ECD3}"/>
              </a:ext>
            </a:extLst>
          </p:cNvPr>
          <p:cNvSpPr>
            <a:spLocks noChangeArrowheads="1"/>
          </p:cNvSpPr>
          <p:nvPr/>
        </p:nvSpPr>
        <p:spPr bwMode="auto">
          <a:xfrm>
            <a:off x="4478338" y="3254375"/>
            <a:ext cx="184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d1</a:t>
            </a:r>
            <a:endParaRPr lang="en-US" altLang="en-US">
              <a:latin typeface="Times New Roman" panose="02020603050405020304" pitchFamily="18" charset="0"/>
            </a:endParaRPr>
          </a:p>
        </p:txBody>
      </p:sp>
      <p:sp>
        <p:nvSpPr>
          <p:cNvPr id="68637" name="Rectangle 37">
            <a:extLst>
              <a:ext uri="{FF2B5EF4-FFF2-40B4-BE49-F238E27FC236}">
                <a16:creationId xmlns:a16="http://schemas.microsoft.com/office/drawing/2014/main" id="{CBAEEFF3-43AF-42FE-A159-85D601930620}"/>
              </a:ext>
            </a:extLst>
          </p:cNvPr>
          <p:cNvSpPr>
            <a:spLocks noChangeArrowheads="1"/>
          </p:cNvSpPr>
          <p:nvPr/>
        </p:nvSpPr>
        <p:spPr bwMode="auto">
          <a:xfrm>
            <a:off x="4478338" y="3675063"/>
            <a:ext cx="1841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d0</a:t>
            </a:r>
            <a:endParaRPr lang="en-US" altLang="en-US">
              <a:latin typeface="Times New Roman" panose="02020603050405020304" pitchFamily="18" charset="0"/>
            </a:endParaRPr>
          </a:p>
        </p:txBody>
      </p:sp>
      <p:sp>
        <p:nvSpPr>
          <p:cNvPr id="68638" name="Rectangle 38">
            <a:extLst>
              <a:ext uri="{FF2B5EF4-FFF2-40B4-BE49-F238E27FC236}">
                <a16:creationId xmlns:a16="http://schemas.microsoft.com/office/drawing/2014/main" id="{F56AEC61-6B66-434D-BE06-871CAA66E142}"/>
              </a:ext>
            </a:extLst>
          </p:cNvPr>
          <p:cNvSpPr>
            <a:spLocks noChangeArrowheads="1"/>
          </p:cNvSpPr>
          <p:nvPr/>
        </p:nvSpPr>
        <p:spPr bwMode="auto">
          <a:xfrm>
            <a:off x="4530725" y="1824038"/>
            <a:ext cx="1285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i0</a:t>
            </a:r>
            <a:endParaRPr lang="en-US" altLang="en-US">
              <a:latin typeface="Times New Roman" panose="02020603050405020304" pitchFamily="18" charset="0"/>
            </a:endParaRPr>
          </a:p>
        </p:txBody>
      </p:sp>
      <p:sp>
        <p:nvSpPr>
          <p:cNvPr id="68639" name="Rectangle 39">
            <a:extLst>
              <a:ext uri="{FF2B5EF4-FFF2-40B4-BE49-F238E27FC236}">
                <a16:creationId xmlns:a16="http://schemas.microsoft.com/office/drawing/2014/main" id="{68E1C144-428D-4614-B1DA-0E96BC51ABFF}"/>
              </a:ext>
            </a:extLst>
          </p:cNvPr>
          <p:cNvSpPr>
            <a:spLocks noChangeArrowheads="1"/>
          </p:cNvSpPr>
          <p:nvPr/>
        </p:nvSpPr>
        <p:spPr bwMode="auto">
          <a:xfrm>
            <a:off x="4530725" y="2146300"/>
            <a:ext cx="1285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i1</a:t>
            </a:r>
            <a:endParaRPr lang="en-US" altLang="en-US">
              <a:latin typeface="Times New Roman" panose="02020603050405020304" pitchFamily="18" charset="0"/>
            </a:endParaRPr>
          </a:p>
        </p:txBody>
      </p:sp>
      <p:sp>
        <p:nvSpPr>
          <p:cNvPr id="68640" name="Rectangle 40">
            <a:extLst>
              <a:ext uri="{FF2B5EF4-FFF2-40B4-BE49-F238E27FC236}">
                <a16:creationId xmlns:a16="http://schemas.microsoft.com/office/drawing/2014/main" id="{0BB9FE7F-4F5E-40CE-A7CE-93D2D0CF4C74}"/>
              </a:ext>
            </a:extLst>
          </p:cNvPr>
          <p:cNvSpPr>
            <a:spLocks noChangeArrowheads="1"/>
          </p:cNvSpPr>
          <p:nvPr/>
        </p:nvSpPr>
        <p:spPr bwMode="auto">
          <a:xfrm>
            <a:off x="4038600" y="2362200"/>
            <a:ext cx="4302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pt-BR" altLang="en-US" sz="1300">
                <a:solidFill>
                  <a:srgbClr val="000000"/>
                </a:solidFill>
                <a:latin typeface="Myriad Roman" charset="0"/>
              </a:rPr>
              <a:t>Saídas</a:t>
            </a:r>
            <a:endParaRPr lang="pt-BR" altLang="en-US">
              <a:latin typeface="Times New Roman" panose="02020603050405020304" pitchFamily="18" charset="0"/>
            </a:endParaRPr>
          </a:p>
        </p:txBody>
      </p:sp>
      <p:sp>
        <p:nvSpPr>
          <p:cNvPr id="68641" name="Rectangle 42">
            <a:extLst>
              <a:ext uri="{FF2B5EF4-FFF2-40B4-BE49-F238E27FC236}">
                <a16:creationId xmlns:a16="http://schemas.microsoft.com/office/drawing/2014/main" id="{E709BBE6-29DA-4DBE-99D7-BBA5A14D69D3}"/>
              </a:ext>
            </a:extLst>
          </p:cNvPr>
          <p:cNvSpPr>
            <a:spLocks noChangeArrowheads="1"/>
          </p:cNvSpPr>
          <p:nvPr/>
        </p:nvSpPr>
        <p:spPr bwMode="auto">
          <a:xfrm>
            <a:off x="4038600" y="1503363"/>
            <a:ext cx="5937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pt-BR" altLang="en-US" sz="1300">
                <a:solidFill>
                  <a:srgbClr val="000000"/>
                </a:solidFill>
                <a:latin typeface="Myriad Roman" charset="0"/>
              </a:rPr>
              <a:t>Entradas</a:t>
            </a:r>
            <a:endParaRPr lang="pt-BR" altLang="en-US">
              <a:latin typeface="Times New Roman" panose="02020603050405020304" pitchFamily="18" charset="0"/>
            </a:endParaRPr>
          </a:p>
        </p:txBody>
      </p:sp>
      <p:pic>
        <p:nvPicPr>
          <p:cNvPr id="68642" name="Picture 47">
            <a:extLst>
              <a:ext uri="{FF2B5EF4-FFF2-40B4-BE49-F238E27FC236}">
                <a16:creationId xmlns:a16="http://schemas.microsoft.com/office/drawing/2014/main" id="{7A375CC4-7C17-48E8-AD35-90AF6AB0C8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38275"/>
            <a:ext cx="365760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3">
            <a:extLst>
              <a:ext uri="{FF2B5EF4-FFF2-40B4-BE49-F238E27FC236}">
                <a16:creationId xmlns:a16="http://schemas.microsoft.com/office/drawing/2014/main" id="{8F490EBB-3022-484A-B441-17F6A57ECC1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79850B60-4ACF-4863-B031-5004F9EEEBF7}" type="slidenum">
              <a:rPr lang="en-US" altLang="en-US" sz="1400" smtClean="0">
                <a:latin typeface="Times New Roman" panose="02020603050405020304" pitchFamily="18" charset="0"/>
              </a:rPr>
              <a:pPr>
                <a:spcBef>
                  <a:spcPct val="0"/>
                </a:spcBef>
                <a:buFontTx/>
                <a:buNone/>
              </a:pPr>
              <a:t>34</a:t>
            </a:fld>
            <a:endParaRPr lang="en-US" altLang="en-US" sz="1400">
              <a:latin typeface="Times New Roman" panose="02020603050405020304" pitchFamily="18" charset="0"/>
            </a:endParaRPr>
          </a:p>
        </p:txBody>
      </p:sp>
      <p:sp>
        <p:nvSpPr>
          <p:cNvPr id="70659" name="Rectangle 2">
            <a:extLst>
              <a:ext uri="{FF2B5EF4-FFF2-40B4-BE49-F238E27FC236}">
                <a16:creationId xmlns:a16="http://schemas.microsoft.com/office/drawing/2014/main" id="{FB7992D0-EF82-44E2-B450-CB96582D6C2B}"/>
              </a:ext>
            </a:extLst>
          </p:cNvPr>
          <p:cNvSpPr>
            <a:spLocks noGrp="1" noChangeArrowheads="1"/>
          </p:cNvSpPr>
          <p:nvPr>
            <p:ph type="title"/>
          </p:nvPr>
        </p:nvSpPr>
        <p:spPr/>
        <p:txBody>
          <a:bodyPr/>
          <a:lstStyle/>
          <a:p>
            <a:pPr eaLnBrk="1" hangingPunct="1"/>
            <a:r>
              <a:rPr lang="pt-BR" altLang="en-US"/>
              <a:t>Considerações Adicionais:</a:t>
            </a:r>
            <a:br>
              <a:rPr lang="pt-BR" altLang="en-US"/>
            </a:br>
            <a:r>
              <a:rPr lang="pt-BR" altLang="en-US" sz="2800"/>
              <a:t>Atrasos </a:t>
            </a:r>
            <a:r>
              <a:rPr lang="pt-BR" altLang="en-US" sz="2800">
                <a:sym typeface="Wingdings" panose="05000000000000000000" pitchFamily="2" charset="2"/>
              </a:rPr>
              <a:t> comportamento não-Ideal de Portas Lógicas</a:t>
            </a:r>
            <a:endParaRPr lang="pt-BR" altLang="en-US" sz="2800"/>
          </a:p>
        </p:txBody>
      </p:sp>
      <p:sp>
        <p:nvSpPr>
          <p:cNvPr id="70660" name="Rectangle 3">
            <a:extLst>
              <a:ext uri="{FF2B5EF4-FFF2-40B4-BE49-F238E27FC236}">
                <a16:creationId xmlns:a16="http://schemas.microsoft.com/office/drawing/2014/main" id="{21CE3F4B-689A-4F24-B8DC-AFC263F8D3A0}"/>
              </a:ext>
            </a:extLst>
          </p:cNvPr>
          <p:cNvSpPr>
            <a:spLocks noGrp="1" noChangeArrowheads="1"/>
          </p:cNvSpPr>
          <p:nvPr>
            <p:ph type="body" idx="1"/>
          </p:nvPr>
        </p:nvSpPr>
        <p:spPr>
          <a:xfrm>
            <a:off x="228600" y="4900613"/>
            <a:ext cx="8610600" cy="1195387"/>
          </a:xfrm>
        </p:spPr>
        <p:txBody>
          <a:bodyPr/>
          <a:lstStyle/>
          <a:p>
            <a:pPr eaLnBrk="1" hangingPunct="1"/>
            <a:r>
              <a:rPr lang="pt-BR" altLang="en-US"/>
              <a:t>Portas lógicas reais sempre possuem atraso (Leis da termodinâmica mandam)</a:t>
            </a:r>
          </a:p>
          <a:p>
            <a:pPr lvl="1" eaLnBrk="1" hangingPunct="1"/>
            <a:r>
              <a:rPr lang="pt-BR" altLang="en-US"/>
              <a:t>Saídas não mudam imediatamente após as entradas mudarem</a:t>
            </a:r>
          </a:p>
        </p:txBody>
      </p:sp>
      <p:pic>
        <p:nvPicPr>
          <p:cNvPr id="70661" name="Picture 6">
            <a:extLst>
              <a:ext uri="{FF2B5EF4-FFF2-40B4-BE49-F238E27FC236}">
                <a16:creationId xmlns:a16="http://schemas.microsoft.com/office/drawing/2014/main" id="{04DB7A40-36B8-4744-A9D4-5DEE958F6D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219200"/>
            <a:ext cx="4114800"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3">
            <a:extLst>
              <a:ext uri="{FF2B5EF4-FFF2-40B4-BE49-F238E27FC236}">
                <a16:creationId xmlns:a16="http://schemas.microsoft.com/office/drawing/2014/main" id="{AEF70B20-864C-4742-8FB7-12F10098A37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2AE7910B-C2A5-40B3-A02B-087D88CC4E2B}" type="slidenum">
              <a:rPr lang="en-US" altLang="en-US" sz="1400" smtClean="0">
                <a:latin typeface="Times New Roman" panose="02020603050405020304" pitchFamily="18" charset="0"/>
              </a:rPr>
              <a:pPr>
                <a:spcBef>
                  <a:spcPct val="0"/>
                </a:spcBef>
                <a:buFontTx/>
                <a:buNone/>
              </a:pPr>
              <a:t>35</a:t>
            </a:fld>
            <a:endParaRPr lang="en-US" altLang="en-US" sz="1400">
              <a:latin typeface="Times New Roman" panose="02020603050405020304" pitchFamily="18" charset="0"/>
            </a:endParaRPr>
          </a:p>
        </p:txBody>
      </p:sp>
      <p:sp>
        <p:nvSpPr>
          <p:cNvPr id="72707" name="Rectangle 2">
            <a:extLst>
              <a:ext uri="{FF2B5EF4-FFF2-40B4-BE49-F238E27FC236}">
                <a16:creationId xmlns:a16="http://schemas.microsoft.com/office/drawing/2014/main" id="{FEEDABE0-9D4E-4144-A146-5E7ACBAA7FFE}"/>
              </a:ext>
            </a:extLst>
          </p:cNvPr>
          <p:cNvSpPr>
            <a:spLocks noGrp="1" noChangeArrowheads="1"/>
          </p:cNvSpPr>
          <p:nvPr>
            <p:ph type="title"/>
          </p:nvPr>
        </p:nvSpPr>
        <p:spPr/>
        <p:txBody>
          <a:bodyPr/>
          <a:lstStyle/>
          <a:p>
            <a:pPr eaLnBrk="1" hangingPunct="1"/>
            <a:r>
              <a:rPr lang="pt-BR" altLang="en-US"/>
              <a:t>Sumário</a:t>
            </a:r>
          </a:p>
        </p:txBody>
      </p:sp>
      <p:sp>
        <p:nvSpPr>
          <p:cNvPr id="68612" name="Rectangle 3">
            <a:extLst>
              <a:ext uri="{FF2B5EF4-FFF2-40B4-BE49-F238E27FC236}">
                <a16:creationId xmlns:a16="http://schemas.microsoft.com/office/drawing/2014/main" id="{DE17D589-7C4F-4CC2-B2E3-24EB106273B3}"/>
              </a:ext>
            </a:extLst>
          </p:cNvPr>
          <p:cNvSpPr>
            <a:spLocks noGrp="1" noChangeArrowheads="1"/>
          </p:cNvSpPr>
          <p:nvPr>
            <p:ph type="body" idx="1"/>
          </p:nvPr>
        </p:nvSpPr>
        <p:spPr/>
        <p:txBody>
          <a:bodyPr/>
          <a:lstStyle/>
          <a:p>
            <a:pPr eaLnBrk="1" hangingPunct="1">
              <a:defRPr/>
            </a:pPr>
            <a:r>
              <a:rPr lang="pt-BR" altLang="en-US" sz="1600" dirty="0"/>
              <a:t>Circuitos Combinacionais</a:t>
            </a:r>
          </a:p>
          <a:p>
            <a:pPr lvl="1" eaLnBrk="1" hangingPunct="1">
              <a:defRPr/>
            </a:pPr>
            <a:r>
              <a:rPr lang="pt-BR" altLang="en-US" sz="1400" dirty="0"/>
              <a:t>Circuitos cujas saídas são função única e exclusivamente do valor instantâneo das entradas</a:t>
            </a:r>
          </a:p>
          <a:p>
            <a:pPr lvl="2" eaLnBrk="1" hangingPunct="1">
              <a:defRPr/>
            </a:pPr>
            <a:r>
              <a:rPr lang="pt-BR" altLang="en-US" sz="1600" dirty="0">
                <a:solidFill>
                  <a:srgbClr val="FF0000"/>
                </a:solidFill>
              </a:rPr>
              <a:t>Cuidado, circuitos combinacionais não existem!!! Hein??? Veja slide anterior</a:t>
            </a:r>
          </a:p>
          <a:p>
            <a:pPr marL="914400" lvl="2" indent="0" eaLnBrk="1" hangingPunct="1">
              <a:buFontTx/>
              <a:buNone/>
              <a:defRPr/>
            </a:pPr>
            <a:endParaRPr lang="pt-BR" altLang="en-US" sz="1100" dirty="0">
              <a:solidFill>
                <a:srgbClr val="FF0000"/>
              </a:solidFill>
            </a:endParaRPr>
          </a:p>
          <a:p>
            <a:pPr eaLnBrk="1" hangingPunct="1">
              <a:defRPr/>
            </a:pPr>
            <a:r>
              <a:rPr lang="pt-BR" altLang="en-US" sz="1600" dirty="0"/>
              <a:t>Chaves: componentes básicos de qualquer circuito digital</a:t>
            </a:r>
          </a:p>
          <a:p>
            <a:pPr eaLnBrk="1" hangingPunct="1">
              <a:defRPr/>
            </a:pPr>
            <a:r>
              <a:rPr lang="pt-BR" altLang="en-US" sz="1600" dirty="0"/>
              <a:t>Portas lógicas Booleanas: AND, OR, NOT </a:t>
            </a:r>
            <a:r>
              <a:rPr lang="pt-BR" altLang="en-US" sz="1600" dirty="0">
                <a:sym typeface="Wingdings" panose="05000000000000000000" pitchFamily="2" charset="2"/>
              </a:rPr>
              <a:t> blocos construtivos melhores (mais fáceis de usar) que </a:t>
            </a:r>
            <a:r>
              <a:rPr lang="pt-BR" altLang="en-US" sz="1600" dirty="0"/>
              <a:t>chaves eletrônicas</a:t>
            </a:r>
          </a:p>
          <a:p>
            <a:pPr lvl="1" eaLnBrk="1" hangingPunct="1">
              <a:defRPr/>
            </a:pPr>
            <a:r>
              <a:rPr lang="pt-BR" altLang="en-US" sz="1200" dirty="0">
                <a:solidFill>
                  <a:srgbClr val="FF0000"/>
                </a:solidFill>
              </a:rPr>
              <a:t>Mas lembrem-se, portas são montadas com chaves eletrônicas (chaves eletrônicas=transistores)</a:t>
            </a:r>
          </a:p>
          <a:p>
            <a:pPr lvl="1" eaLnBrk="1" hangingPunct="1">
              <a:defRPr/>
            </a:pPr>
            <a:r>
              <a:rPr lang="pt-BR" altLang="en-US" sz="1400" dirty="0"/>
              <a:t>Habilitam o uso da álgebra Booleana para projetar circuitos</a:t>
            </a:r>
          </a:p>
          <a:p>
            <a:pPr eaLnBrk="1" hangingPunct="1">
              <a:defRPr/>
            </a:pPr>
            <a:r>
              <a:rPr lang="pt-BR" altLang="en-US" sz="1600" dirty="0"/>
              <a:t>Álgebra de Chaveamento: usa variáveis/operadores que lidam com 0/1 ou verdadeiro/falso, etc.</a:t>
            </a:r>
          </a:p>
          <a:p>
            <a:pPr eaLnBrk="1" hangingPunct="1">
              <a:defRPr/>
            </a:pPr>
            <a:r>
              <a:rPr lang="pt-BR" altLang="en-US" sz="1600" dirty="0"/>
              <a:t>Representações de funções de chaveamento</a:t>
            </a:r>
          </a:p>
          <a:p>
            <a:pPr lvl="1" eaLnBrk="1" hangingPunct="1">
              <a:defRPr/>
            </a:pPr>
            <a:r>
              <a:rPr lang="pt-BR" altLang="en-US" sz="1200" dirty="0"/>
              <a:t>Existem várias e se pode usar o que se quiser, dependendo da conveniência</a:t>
            </a:r>
          </a:p>
          <a:p>
            <a:pPr lvl="1" eaLnBrk="1" hangingPunct="1">
              <a:defRPr/>
            </a:pPr>
            <a:r>
              <a:rPr lang="pt-BR" altLang="en-US" sz="1200" dirty="0"/>
              <a:t>Se pode converter entre diferentes representações de uma mesma função (portas, TVs, diagramas de </a:t>
            </a:r>
            <a:r>
              <a:rPr lang="pt-BR" altLang="en-US" sz="1200" dirty="0" err="1"/>
              <a:t>Venn</a:t>
            </a:r>
            <a:r>
              <a:rPr lang="pt-BR" altLang="en-US" sz="1200" dirty="0"/>
              <a:t> etc.)</a:t>
            </a:r>
          </a:p>
          <a:p>
            <a:pPr eaLnBrk="1" hangingPunct="1">
              <a:defRPr/>
            </a:pPr>
            <a:r>
              <a:rPr lang="pt-BR" altLang="en-US" sz="1600" dirty="0"/>
              <a:t>O processo de projeto combinacional: Traduz de equações (ou TVs) para circuitos, usando passos bem definidos</a:t>
            </a:r>
          </a:p>
          <a:p>
            <a:pPr eaLnBrk="1" hangingPunct="1">
              <a:defRPr/>
            </a:pPr>
            <a:r>
              <a:rPr lang="pt-BR" altLang="en-US" sz="1600" dirty="0"/>
              <a:t>Mais portas (além de AND, OR, NOT): NAND, NOR, XOR, XNOR também são úteis</a:t>
            </a:r>
          </a:p>
          <a:p>
            <a:pPr eaLnBrk="1" hangingPunct="1">
              <a:defRPr/>
            </a:pPr>
            <a:r>
              <a:rPr lang="pt-BR" altLang="en-US" sz="1600" dirty="0"/>
              <a:t>Multiplexadores e decodificadores: São blocos construtivos adicionais, úteis em geral</a:t>
            </a:r>
          </a:p>
          <a:p>
            <a:pPr eaLnBrk="1" hangingPunct="1">
              <a:defRPr/>
            </a:pPr>
            <a:endParaRPr lang="pt-BR" altLang="en-US" sz="1600" dirty="0"/>
          </a:p>
          <a:p>
            <a:pPr eaLnBrk="1" hangingPunct="1">
              <a:defRPr/>
            </a:pPr>
            <a:endParaRPr lang="pt-BR" altLang="en-US" sz="1600" dirty="0"/>
          </a:p>
          <a:p>
            <a:pPr eaLnBrk="1" hangingPunct="1">
              <a:defRPr/>
            </a:pPr>
            <a:endParaRPr lang="pt-BR" alt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a:extLst>
              <a:ext uri="{FF2B5EF4-FFF2-40B4-BE49-F238E27FC236}">
                <a16:creationId xmlns:a16="http://schemas.microsoft.com/office/drawing/2014/main" id="{EDC7C1B9-87FB-49F7-BD2C-12F43132D57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0F7AE16C-5FCE-4B85-8C7D-E9C88D6FF668}" type="slidenum">
              <a:rPr lang="en-US" altLang="en-US" sz="1400" smtClean="0">
                <a:latin typeface="Times New Roman" panose="02020603050405020304" pitchFamily="18" charset="0"/>
              </a:rPr>
              <a:pPr>
                <a:spcBef>
                  <a:spcPct val="0"/>
                </a:spcBef>
                <a:buFontTx/>
                <a:buNone/>
              </a:pPr>
              <a:t>4</a:t>
            </a:fld>
            <a:endParaRPr lang="en-US" altLang="en-US" sz="1400">
              <a:latin typeface="Times New Roman" panose="02020603050405020304" pitchFamily="18" charset="0"/>
            </a:endParaRPr>
          </a:p>
        </p:txBody>
      </p:sp>
      <p:sp>
        <p:nvSpPr>
          <p:cNvPr id="9219" name="Rectangle 2">
            <a:extLst>
              <a:ext uri="{FF2B5EF4-FFF2-40B4-BE49-F238E27FC236}">
                <a16:creationId xmlns:a16="http://schemas.microsoft.com/office/drawing/2014/main" id="{39CF7B97-87F7-4433-804F-57454EAC1D15}"/>
              </a:ext>
            </a:extLst>
          </p:cNvPr>
          <p:cNvSpPr>
            <a:spLocks noGrp="1" noChangeArrowheads="1"/>
          </p:cNvSpPr>
          <p:nvPr>
            <p:ph type="title"/>
          </p:nvPr>
        </p:nvSpPr>
        <p:spPr/>
        <p:txBody>
          <a:bodyPr/>
          <a:lstStyle/>
          <a:p>
            <a:pPr eaLnBrk="1" hangingPunct="1"/>
            <a:r>
              <a:rPr lang="pt-BR" altLang="en-US" dirty="0"/>
              <a:t>Chaves Elétricas/Eletrônicas</a:t>
            </a:r>
          </a:p>
        </p:txBody>
      </p:sp>
      <p:sp>
        <p:nvSpPr>
          <p:cNvPr id="9220" name="Rectangle 3">
            <a:extLst>
              <a:ext uri="{FF2B5EF4-FFF2-40B4-BE49-F238E27FC236}">
                <a16:creationId xmlns:a16="http://schemas.microsoft.com/office/drawing/2014/main" id="{25850E60-9A92-4C83-861B-E5CF393CA6C3}"/>
              </a:ext>
            </a:extLst>
          </p:cNvPr>
          <p:cNvSpPr>
            <a:spLocks noGrp="1" noChangeArrowheads="1"/>
          </p:cNvSpPr>
          <p:nvPr>
            <p:ph type="body" idx="1"/>
          </p:nvPr>
        </p:nvSpPr>
        <p:spPr>
          <a:xfrm>
            <a:off x="228600" y="1397000"/>
            <a:ext cx="4419600" cy="4545012"/>
          </a:xfrm>
        </p:spPr>
        <p:txBody>
          <a:bodyPr/>
          <a:lstStyle/>
          <a:p>
            <a:pPr eaLnBrk="1" hangingPunct="1"/>
            <a:r>
              <a:rPr lang="pt-BR" altLang="en-US" sz="2800" dirty="0"/>
              <a:t>Uma chave possui três partes</a:t>
            </a:r>
          </a:p>
          <a:p>
            <a:pPr lvl="1" eaLnBrk="1" hangingPunct="1"/>
            <a:r>
              <a:rPr lang="pt-BR" altLang="en-US" sz="2400" dirty="0"/>
              <a:t>Entrada fonte e saída</a:t>
            </a:r>
          </a:p>
          <a:p>
            <a:pPr lvl="2" eaLnBrk="1" hangingPunct="1"/>
            <a:r>
              <a:rPr lang="pt-BR" altLang="en-US" sz="2000" dirty="0"/>
              <a:t>A corrente “quer” fluir da entrada fonte (</a:t>
            </a:r>
            <a:r>
              <a:rPr lang="en-US" altLang="en-US" sz="2000" i="1" dirty="0"/>
              <a:t>source input</a:t>
            </a:r>
            <a:r>
              <a:rPr lang="pt-BR" altLang="en-US" sz="2000" dirty="0"/>
              <a:t>) para a saída (</a:t>
            </a:r>
            <a:r>
              <a:rPr lang="en-US" altLang="en-US" sz="2000" i="1" dirty="0"/>
              <a:t>output</a:t>
            </a:r>
            <a:r>
              <a:rPr lang="pt-BR" altLang="en-US" sz="2000" dirty="0"/>
              <a:t>)</a:t>
            </a:r>
          </a:p>
          <a:p>
            <a:pPr lvl="1" eaLnBrk="1" hangingPunct="1"/>
            <a:r>
              <a:rPr lang="pt-BR" altLang="en-US" sz="2400" dirty="0"/>
              <a:t>Entrada de controle (</a:t>
            </a:r>
            <a:r>
              <a:rPr lang="en-US" altLang="en-US" sz="2400" i="1" dirty="0"/>
              <a:t>control input</a:t>
            </a:r>
            <a:r>
              <a:rPr lang="pt-BR" altLang="en-US" sz="2400" dirty="0"/>
              <a:t>)</a:t>
            </a:r>
          </a:p>
          <a:p>
            <a:pPr lvl="2" eaLnBrk="1" hangingPunct="1"/>
            <a:r>
              <a:rPr lang="pt-BR" altLang="en-US" sz="2000" dirty="0"/>
              <a:t>Voltagem que controla se a corrente flui ou não </a:t>
            </a:r>
          </a:p>
          <a:p>
            <a:pPr eaLnBrk="1" hangingPunct="1"/>
            <a:r>
              <a:rPr lang="pt-BR" altLang="en-US" sz="2000" dirty="0"/>
              <a:t>Lembrem-se: corrente só flui se houver um </a:t>
            </a:r>
            <a:r>
              <a:rPr lang="pt-BR" altLang="en-US" sz="2000" b="1" dirty="0"/>
              <a:t>circuito fechado</a:t>
            </a:r>
            <a:r>
              <a:rPr lang="pt-BR" altLang="en-US" sz="2000" dirty="0"/>
              <a:t>!!</a:t>
            </a:r>
          </a:p>
          <a:p>
            <a:pPr lvl="2" eaLnBrk="1" hangingPunct="1"/>
            <a:endParaRPr lang="pt-BR" altLang="en-US" sz="2000" dirty="0"/>
          </a:p>
          <a:p>
            <a:pPr eaLnBrk="1" hangingPunct="1">
              <a:buFontTx/>
              <a:buNone/>
            </a:pPr>
            <a:endParaRPr lang="pt-BR" altLang="en-US" sz="2800" dirty="0"/>
          </a:p>
        </p:txBody>
      </p:sp>
      <p:grpSp>
        <p:nvGrpSpPr>
          <p:cNvPr id="2" name="Group 61">
            <a:extLst>
              <a:ext uri="{FF2B5EF4-FFF2-40B4-BE49-F238E27FC236}">
                <a16:creationId xmlns:a16="http://schemas.microsoft.com/office/drawing/2014/main" id="{56411B0C-7C2D-4392-82B3-6383D8069A7C}"/>
              </a:ext>
            </a:extLst>
          </p:cNvPr>
          <p:cNvGrpSpPr>
            <a:grpSpLocks/>
          </p:cNvGrpSpPr>
          <p:nvPr/>
        </p:nvGrpSpPr>
        <p:grpSpPr bwMode="auto">
          <a:xfrm>
            <a:off x="5033963" y="2012950"/>
            <a:ext cx="1062037" cy="79375"/>
            <a:chOff x="3171" y="1268"/>
            <a:chExt cx="669" cy="50"/>
          </a:xfrm>
        </p:grpSpPr>
        <p:sp>
          <p:nvSpPr>
            <p:cNvPr id="9255" name="Line 13">
              <a:extLst>
                <a:ext uri="{FF2B5EF4-FFF2-40B4-BE49-F238E27FC236}">
                  <a16:creationId xmlns:a16="http://schemas.microsoft.com/office/drawing/2014/main" id="{2E3351F8-773A-4191-B4D9-CBF28AE89654}"/>
                </a:ext>
              </a:extLst>
            </p:cNvPr>
            <p:cNvSpPr>
              <a:spLocks noChangeShapeType="1"/>
            </p:cNvSpPr>
            <p:nvPr/>
          </p:nvSpPr>
          <p:spPr bwMode="auto">
            <a:xfrm>
              <a:off x="3171" y="1293"/>
              <a:ext cx="588" cy="1"/>
            </a:xfrm>
            <a:prstGeom prst="line">
              <a:avLst/>
            </a:prstGeom>
            <a:noFill/>
            <a:ln w="20638">
              <a:solidFill>
                <a:schemeClr val="hlink"/>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9256" name="Freeform 14">
              <a:extLst>
                <a:ext uri="{FF2B5EF4-FFF2-40B4-BE49-F238E27FC236}">
                  <a16:creationId xmlns:a16="http://schemas.microsoft.com/office/drawing/2014/main" id="{FB30E9FD-2191-426C-9A97-FC15A41E62AA}"/>
                </a:ext>
              </a:extLst>
            </p:cNvPr>
            <p:cNvSpPr>
              <a:spLocks/>
            </p:cNvSpPr>
            <p:nvPr/>
          </p:nvSpPr>
          <p:spPr bwMode="auto">
            <a:xfrm>
              <a:off x="3740" y="1268"/>
              <a:ext cx="100" cy="50"/>
            </a:xfrm>
            <a:custGeom>
              <a:avLst/>
              <a:gdLst>
                <a:gd name="T0" fmla="*/ 100 w 100"/>
                <a:gd name="T1" fmla="*/ 25 h 50"/>
                <a:gd name="T2" fmla="*/ 0 w 100"/>
                <a:gd name="T3" fmla="*/ 0 h 50"/>
                <a:gd name="T4" fmla="*/ 0 w 100"/>
                <a:gd name="T5" fmla="*/ 50 h 50"/>
                <a:gd name="T6" fmla="*/ 100 w 100"/>
                <a:gd name="T7" fmla="*/ 25 h 50"/>
                <a:gd name="T8" fmla="*/ 0 60000 65536"/>
                <a:gd name="T9" fmla="*/ 0 60000 65536"/>
                <a:gd name="T10" fmla="*/ 0 60000 65536"/>
                <a:gd name="T11" fmla="*/ 0 60000 65536"/>
                <a:gd name="T12" fmla="*/ 0 w 100"/>
                <a:gd name="T13" fmla="*/ 0 h 50"/>
                <a:gd name="T14" fmla="*/ 100 w 100"/>
                <a:gd name="T15" fmla="*/ 50 h 50"/>
              </a:gdLst>
              <a:ahLst/>
              <a:cxnLst>
                <a:cxn ang="T8">
                  <a:pos x="T0" y="T1"/>
                </a:cxn>
                <a:cxn ang="T9">
                  <a:pos x="T2" y="T3"/>
                </a:cxn>
                <a:cxn ang="T10">
                  <a:pos x="T4" y="T5"/>
                </a:cxn>
                <a:cxn ang="T11">
                  <a:pos x="T6" y="T7"/>
                </a:cxn>
              </a:cxnLst>
              <a:rect l="T12" t="T13" r="T14" b="T15"/>
              <a:pathLst>
                <a:path w="100" h="50">
                  <a:moveTo>
                    <a:pt x="100" y="25"/>
                  </a:moveTo>
                  <a:lnTo>
                    <a:pt x="0" y="0"/>
                  </a:lnTo>
                  <a:lnTo>
                    <a:pt x="0" y="50"/>
                  </a:lnTo>
                  <a:lnTo>
                    <a:pt x="100" y="25"/>
                  </a:lnTo>
                  <a:close/>
                </a:path>
              </a:pathLst>
            </a:custGeom>
            <a:solidFill>
              <a:schemeClr val="hlink"/>
            </a:solidFill>
            <a:ln w="9525">
              <a:solidFill>
                <a:schemeClr val="hlink"/>
              </a:solidFill>
              <a:round/>
              <a:headEnd/>
              <a:tailEnd/>
            </a:ln>
          </p:spPr>
          <p:txBody>
            <a:bodyPr/>
            <a:lstStyle/>
            <a:p>
              <a:endParaRPr lang="pt-BR"/>
            </a:p>
          </p:txBody>
        </p:sp>
      </p:grpSp>
      <p:sp>
        <p:nvSpPr>
          <p:cNvPr id="9222" name="Line 15">
            <a:extLst>
              <a:ext uri="{FF2B5EF4-FFF2-40B4-BE49-F238E27FC236}">
                <a16:creationId xmlns:a16="http://schemas.microsoft.com/office/drawing/2014/main" id="{65B34201-E177-4E16-A929-5788850A5995}"/>
              </a:ext>
            </a:extLst>
          </p:cNvPr>
          <p:cNvSpPr>
            <a:spLocks noChangeShapeType="1"/>
          </p:cNvSpPr>
          <p:nvPr/>
        </p:nvSpPr>
        <p:spPr bwMode="auto">
          <a:xfrm flipV="1">
            <a:off x="6140450" y="1898650"/>
            <a:ext cx="536575" cy="327025"/>
          </a:xfrm>
          <a:prstGeom prst="line">
            <a:avLst/>
          </a:prstGeom>
          <a:noFill/>
          <a:ln w="39688">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9223" name="Line 16">
            <a:extLst>
              <a:ext uri="{FF2B5EF4-FFF2-40B4-BE49-F238E27FC236}">
                <a16:creationId xmlns:a16="http://schemas.microsoft.com/office/drawing/2014/main" id="{EF288F21-5DAA-4DB7-B73F-4C1687A31859}"/>
              </a:ext>
            </a:extLst>
          </p:cNvPr>
          <p:cNvSpPr>
            <a:spLocks noChangeShapeType="1"/>
          </p:cNvSpPr>
          <p:nvPr/>
        </p:nvSpPr>
        <p:spPr bwMode="auto">
          <a:xfrm>
            <a:off x="5153025" y="2232025"/>
            <a:ext cx="996950" cy="1588"/>
          </a:xfrm>
          <a:prstGeom prst="line">
            <a:avLst/>
          </a:prstGeom>
          <a:noFill/>
          <a:ln w="2540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9224" name="Line 17">
            <a:extLst>
              <a:ext uri="{FF2B5EF4-FFF2-40B4-BE49-F238E27FC236}">
                <a16:creationId xmlns:a16="http://schemas.microsoft.com/office/drawing/2014/main" id="{0303126C-4F97-4D5C-9131-DF118113F80D}"/>
              </a:ext>
            </a:extLst>
          </p:cNvPr>
          <p:cNvSpPr>
            <a:spLocks noChangeShapeType="1"/>
          </p:cNvSpPr>
          <p:nvPr/>
        </p:nvSpPr>
        <p:spPr bwMode="auto">
          <a:xfrm>
            <a:off x="6765925" y="2225675"/>
            <a:ext cx="1001713" cy="1588"/>
          </a:xfrm>
          <a:prstGeom prst="line">
            <a:avLst/>
          </a:prstGeom>
          <a:noFill/>
          <a:ln w="2540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grpSp>
        <p:nvGrpSpPr>
          <p:cNvPr id="3" name="Group 62">
            <a:extLst>
              <a:ext uri="{FF2B5EF4-FFF2-40B4-BE49-F238E27FC236}">
                <a16:creationId xmlns:a16="http://schemas.microsoft.com/office/drawing/2014/main" id="{89E211F1-AD3B-4820-8CEF-7AA11EB7ED73}"/>
              </a:ext>
            </a:extLst>
          </p:cNvPr>
          <p:cNvGrpSpPr>
            <a:grpSpLocks/>
          </p:cNvGrpSpPr>
          <p:nvPr/>
        </p:nvGrpSpPr>
        <p:grpSpPr bwMode="auto">
          <a:xfrm>
            <a:off x="5033963" y="3159125"/>
            <a:ext cx="2813050" cy="79375"/>
            <a:chOff x="3171" y="1990"/>
            <a:chExt cx="1772" cy="50"/>
          </a:xfrm>
        </p:grpSpPr>
        <p:sp>
          <p:nvSpPr>
            <p:cNvPr id="9253" name="Line 18">
              <a:extLst>
                <a:ext uri="{FF2B5EF4-FFF2-40B4-BE49-F238E27FC236}">
                  <a16:creationId xmlns:a16="http://schemas.microsoft.com/office/drawing/2014/main" id="{CDAEDB0A-C19F-47CB-9489-09E5A7F2F311}"/>
                </a:ext>
              </a:extLst>
            </p:cNvPr>
            <p:cNvSpPr>
              <a:spLocks noChangeShapeType="1"/>
            </p:cNvSpPr>
            <p:nvPr/>
          </p:nvSpPr>
          <p:spPr bwMode="auto">
            <a:xfrm>
              <a:off x="3171" y="2015"/>
              <a:ext cx="1691" cy="1"/>
            </a:xfrm>
            <a:prstGeom prst="line">
              <a:avLst/>
            </a:prstGeom>
            <a:noFill/>
            <a:ln w="20638">
              <a:solidFill>
                <a:schemeClr val="hlink"/>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9254" name="Freeform 19">
              <a:extLst>
                <a:ext uri="{FF2B5EF4-FFF2-40B4-BE49-F238E27FC236}">
                  <a16:creationId xmlns:a16="http://schemas.microsoft.com/office/drawing/2014/main" id="{00A2E032-9098-43F8-93EC-60DEFFD71BE8}"/>
                </a:ext>
              </a:extLst>
            </p:cNvPr>
            <p:cNvSpPr>
              <a:spLocks/>
            </p:cNvSpPr>
            <p:nvPr/>
          </p:nvSpPr>
          <p:spPr bwMode="auto">
            <a:xfrm>
              <a:off x="4843" y="1990"/>
              <a:ext cx="100" cy="50"/>
            </a:xfrm>
            <a:custGeom>
              <a:avLst/>
              <a:gdLst>
                <a:gd name="T0" fmla="*/ 100 w 100"/>
                <a:gd name="T1" fmla="*/ 25 h 50"/>
                <a:gd name="T2" fmla="*/ 0 w 100"/>
                <a:gd name="T3" fmla="*/ 0 h 50"/>
                <a:gd name="T4" fmla="*/ 0 w 100"/>
                <a:gd name="T5" fmla="*/ 50 h 50"/>
                <a:gd name="T6" fmla="*/ 100 w 100"/>
                <a:gd name="T7" fmla="*/ 25 h 50"/>
                <a:gd name="T8" fmla="*/ 0 60000 65536"/>
                <a:gd name="T9" fmla="*/ 0 60000 65536"/>
                <a:gd name="T10" fmla="*/ 0 60000 65536"/>
                <a:gd name="T11" fmla="*/ 0 60000 65536"/>
                <a:gd name="T12" fmla="*/ 0 w 100"/>
                <a:gd name="T13" fmla="*/ 0 h 50"/>
                <a:gd name="T14" fmla="*/ 100 w 100"/>
                <a:gd name="T15" fmla="*/ 50 h 50"/>
              </a:gdLst>
              <a:ahLst/>
              <a:cxnLst>
                <a:cxn ang="T8">
                  <a:pos x="T0" y="T1"/>
                </a:cxn>
                <a:cxn ang="T9">
                  <a:pos x="T2" y="T3"/>
                </a:cxn>
                <a:cxn ang="T10">
                  <a:pos x="T4" y="T5"/>
                </a:cxn>
                <a:cxn ang="T11">
                  <a:pos x="T6" y="T7"/>
                </a:cxn>
              </a:cxnLst>
              <a:rect l="T12" t="T13" r="T14" b="T15"/>
              <a:pathLst>
                <a:path w="100" h="50">
                  <a:moveTo>
                    <a:pt x="100" y="25"/>
                  </a:moveTo>
                  <a:lnTo>
                    <a:pt x="0" y="0"/>
                  </a:lnTo>
                  <a:lnTo>
                    <a:pt x="0" y="50"/>
                  </a:lnTo>
                  <a:lnTo>
                    <a:pt x="100" y="25"/>
                  </a:lnTo>
                  <a:close/>
                </a:path>
              </a:pathLst>
            </a:custGeom>
            <a:solidFill>
              <a:schemeClr val="hlink"/>
            </a:solidFill>
            <a:ln w="9525">
              <a:solidFill>
                <a:schemeClr val="hlink"/>
              </a:solidFill>
              <a:round/>
              <a:headEnd/>
              <a:tailEnd/>
            </a:ln>
          </p:spPr>
          <p:txBody>
            <a:bodyPr/>
            <a:lstStyle/>
            <a:p>
              <a:endParaRPr lang="pt-BR"/>
            </a:p>
          </p:txBody>
        </p:sp>
      </p:grpSp>
      <p:sp>
        <p:nvSpPr>
          <p:cNvPr id="9226" name="Line 20">
            <a:extLst>
              <a:ext uri="{FF2B5EF4-FFF2-40B4-BE49-F238E27FC236}">
                <a16:creationId xmlns:a16="http://schemas.microsoft.com/office/drawing/2014/main" id="{2616DFB2-5B07-4BCA-8836-F21987053B21}"/>
              </a:ext>
            </a:extLst>
          </p:cNvPr>
          <p:cNvSpPr>
            <a:spLocks noChangeShapeType="1"/>
          </p:cNvSpPr>
          <p:nvPr/>
        </p:nvSpPr>
        <p:spPr bwMode="auto">
          <a:xfrm flipV="1">
            <a:off x="6140450" y="3352800"/>
            <a:ext cx="655638" cy="25400"/>
          </a:xfrm>
          <a:prstGeom prst="line">
            <a:avLst/>
          </a:prstGeom>
          <a:noFill/>
          <a:ln w="39688">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9227" name="Line 21">
            <a:extLst>
              <a:ext uri="{FF2B5EF4-FFF2-40B4-BE49-F238E27FC236}">
                <a16:creationId xmlns:a16="http://schemas.microsoft.com/office/drawing/2014/main" id="{822DF196-CCD7-462D-B792-142897C8D43E}"/>
              </a:ext>
            </a:extLst>
          </p:cNvPr>
          <p:cNvSpPr>
            <a:spLocks noChangeShapeType="1"/>
          </p:cNvSpPr>
          <p:nvPr/>
        </p:nvSpPr>
        <p:spPr bwMode="auto">
          <a:xfrm>
            <a:off x="5138738" y="3382963"/>
            <a:ext cx="1001712" cy="1587"/>
          </a:xfrm>
          <a:prstGeom prst="line">
            <a:avLst/>
          </a:prstGeom>
          <a:noFill/>
          <a:ln w="2540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9228" name="Line 22">
            <a:extLst>
              <a:ext uri="{FF2B5EF4-FFF2-40B4-BE49-F238E27FC236}">
                <a16:creationId xmlns:a16="http://schemas.microsoft.com/office/drawing/2014/main" id="{81700A41-4290-450E-B688-44591A142CCC}"/>
              </a:ext>
            </a:extLst>
          </p:cNvPr>
          <p:cNvSpPr>
            <a:spLocks noChangeShapeType="1"/>
          </p:cNvSpPr>
          <p:nvPr/>
        </p:nvSpPr>
        <p:spPr bwMode="auto">
          <a:xfrm>
            <a:off x="6765925" y="3378200"/>
            <a:ext cx="1001713" cy="1588"/>
          </a:xfrm>
          <a:prstGeom prst="line">
            <a:avLst/>
          </a:prstGeom>
          <a:noFill/>
          <a:ln w="2540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9229" name="Rectangle 25">
            <a:extLst>
              <a:ext uri="{FF2B5EF4-FFF2-40B4-BE49-F238E27FC236}">
                <a16:creationId xmlns:a16="http://schemas.microsoft.com/office/drawing/2014/main" id="{F4777546-AD47-47CB-8AE8-8533A66D7755}"/>
              </a:ext>
            </a:extLst>
          </p:cNvPr>
          <p:cNvSpPr>
            <a:spLocks noChangeArrowheads="1"/>
          </p:cNvSpPr>
          <p:nvPr/>
        </p:nvSpPr>
        <p:spPr bwMode="auto">
          <a:xfrm>
            <a:off x="7232650" y="1708150"/>
            <a:ext cx="2952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“off”</a:t>
            </a:r>
            <a:endParaRPr lang="en-US" altLang="en-US">
              <a:latin typeface="Times New Roman" panose="02020603050405020304" pitchFamily="18" charset="0"/>
            </a:endParaRPr>
          </a:p>
        </p:txBody>
      </p:sp>
      <p:sp>
        <p:nvSpPr>
          <p:cNvPr id="9230" name="Rectangle 28">
            <a:extLst>
              <a:ext uri="{FF2B5EF4-FFF2-40B4-BE49-F238E27FC236}">
                <a16:creationId xmlns:a16="http://schemas.microsoft.com/office/drawing/2014/main" id="{B96F6906-AE03-4702-B04C-299614B9830A}"/>
              </a:ext>
            </a:extLst>
          </p:cNvPr>
          <p:cNvSpPr>
            <a:spLocks noChangeArrowheads="1"/>
          </p:cNvSpPr>
          <p:nvPr/>
        </p:nvSpPr>
        <p:spPr bwMode="auto">
          <a:xfrm>
            <a:off x="7216775" y="2889250"/>
            <a:ext cx="2952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“on”</a:t>
            </a:r>
            <a:endParaRPr lang="en-US" altLang="en-US">
              <a:latin typeface="Times New Roman" panose="02020603050405020304" pitchFamily="18" charset="0"/>
            </a:endParaRPr>
          </a:p>
        </p:txBody>
      </p:sp>
      <p:sp>
        <p:nvSpPr>
          <p:cNvPr id="9231" name="Rectangle 29">
            <a:extLst>
              <a:ext uri="{FF2B5EF4-FFF2-40B4-BE49-F238E27FC236}">
                <a16:creationId xmlns:a16="http://schemas.microsoft.com/office/drawing/2014/main" id="{BA0542FD-93D6-4680-8787-323DA7E83412}"/>
              </a:ext>
            </a:extLst>
          </p:cNvPr>
          <p:cNvSpPr>
            <a:spLocks noChangeArrowheads="1"/>
          </p:cNvSpPr>
          <p:nvPr/>
        </p:nvSpPr>
        <p:spPr bwMode="auto">
          <a:xfrm>
            <a:off x="7027863" y="3421063"/>
            <a:ext cx="53022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output</a:t>
            </a:r>
            <a:endParaRPr lang="en-US" altLang="en-US">
              <a:latin typeface="Times New Roman" panose="02020603050405020304" pitchFamily="18" charset="0"/>
            </a:endParaRPr>
          </a:p>
        </p:txBody>
      </p:sp>
      <p:sp>
        <p:nvSpPr>
          <p:cNvPr id="9232" name="Rectangle 30">
            <a:extLst>
              <a:ext uri="{FF2B5EF4-FFF2-40B4-BE49-F238E27FC236}">
                <a16:creationId xmlns:a16="http://schemas.microsoft.com/office/drawing/2014/main" id="{083CC9B2-8966-4C61-950B-EFD80EF43123}"/>
              </a:ext>
            </a:extLst>
          </p:cNvPr>
          <p:cNvSpPr>
            <a:spLocks noChangeArrowheads="1"/>
          </p:cNvSpPr>
          <p:nvPr/>
        </p:nvSpPr>
        <p:spPr bwMode="auto">
          <a:xfrm>
            <a:off x="5426075" y="3421063"/>
            <a:ext cx="496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source</a:t>
            </a:r>
            <a:endParaRPr lang="en-US" altLang="en-US">
              <a:latin typeface="Times New Roman" panose="02020603050405020304" pitchFamily="18" charset="0"/>
            </a:endParaRPr>
          </a:p>
        </p:txBody>
      </p:sp>
      <p:sp>
        <p:nvSpPr>
          <p:cNvPr id="9233" name="Rectangle 34">
            <a:extLst>
              <a:ext uri="{FF2B5EF4-FFF2-40B4-BE49-F238E27FC236}">
                <a16:creationId xmlns:a16="http://schemas.microsoft.com/office/drawing/2014/main" id="{02A94F54-A6C2-4EEB-A7AC-35F198842AD8}"/>
              </a:ext>
            </a:extLst>
          </p:cNvPr>
          <p:cNvSpPr>
            <a:spLocks noChangeArrowheads="1"/>
          </p:cNvSpPr>
          <p:nvPr/>
        </p:nvSpPr>
        <p:spPr bwMode="auto">
          <a:xfrm>
            <a:off x="5467350" y="3597275"/>
            <a:ext cx="4254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input</a:t>
            </a:r>
            <a:endParaRPr lang="en-US" altLang="en-US">
              <a:latin typeface="Times New Roman" panose="02020603050405020304" pitchFamily="18" charset="0"/>
            </a:endParaRPr>
          </a:p>
        </p:txBody>
      </p:sp>
      <p:sp>
        <p:nvSpPr>
          <p:cNvPr id="9234" name="Rectangle 35">
            <a:extLst>
              <a:ext uri="{FF2B5EF4-FFF2-40B4-BE49-F238E27FC236}">
                <a16:creationId xmlns:a16="http://schemas.microsoft.com/office/drawing/2014/main" id="{C21E7BBA-EE1B-4BBF-A280-1B13E24D4052}"/>
              </a:ext>
            </a:extLst>
          </p:cNvPr>
          <p:cNvSpPr>
            <a:spLocks noChangeArrowheads="1"/>
          </p:cNvSpPr>
          <p:nvPr/>
        </p:nvSpPr>
        <p:spPr bwMode="auto">
          <a:xfrm>
            <a:off x="7027863" y="2290763"/>
            <a:ext cx="53022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output</a:t>
            </a:r>
            <a:endParaRPr lang="en-US" altLang="en-US">
              <a:latin typeface="Times New Roman" panose="02020603050405020304" pitchFamily="18" charset="0"/>
            </a:endParaRPr>
          </a:p>
        </p:txBody>
      </p:sp>
      <p:sp>
        <p:nvSpPr>
          <p:cNvPr id="9235" name="Rectangle 36">
            <a:extLst>
              <a:ext uri="{FF2B5EF4-FFF2-40B4-BE49-F238E27FC236}">
                <a16:creationId xmlns:a16="http://schemas.microsoft.com/office/drawing/2014/main" id="{8A8B862F-D5D3-4789-AD7C-B8C28A91A66C}"/>
              </a:ext>
            </a:extLst>
          </p:cNvPr>
          <p:cNvSpPr>
            <a:spLocks noChangeArrowheads="1"/>
          </p:cNvSpPr>
          <p:nvPr/>
        </p:nvSpPr>
        <p:spPr bwMode="auto">
          <a:xfrm>
            <a:off x="5426075" y="2290763"/>
            <a:ext cx="496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source</a:t>
            </a:r>
            <a:endParaRPr lang="en-US" altLang="en-US">
              <a:latin typeface="Times New Roman" panose="02020603050405020304" pitchFamily="18" charset="0"/>
            </a:endParaRPr>
          </a:p>
        </p:txBody>
      </p:sp>
      <p:sp>
        <p:nvSpPr>
          <p:cNvPr id="9236" name="Rectangle 40">
            <a:extLst>
              <a:ext uri="{FF2B5EF4-FFF2-40B4-BE49-F238E27FC236}">
                <a16:creationId xmlns:a16="http://schemas.microsoft.com/office/drawing/2014/main" id="{2FE78DEB-C1BC-4158-B404-C404AAD5AB80}"/>
              </a:ext>
            </a:extLst>
          </p:cNvPr>
          <p:cNvSpPr>
            <a:spLocks noChangeArrowheads="1"/>
          </p:cNvSpPr>
          <p:nvPr/>
        </p:nvSpPr>
        <p:spPr bwMode="auto">
          <a:xfrm>
            <a:off x="5467350" y="2471738"/>
            <a:ext cx="4254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input</a:t>
            </a:r>
            <a:endParaRPr lang="en-US" altLang="en-US">
              <a:latin typeface="Times New Roman" panose="02020603050405020304" pitchFamily="18" charset="0"/>
            </a:endParaRPr>
          </a:p>
        </p:txBody>
      </p:sp>
      <p:sp>
        <p:nvSpPr>
          <p:cNvPr id="9237" name="Rectangle 41">
            <a:extLst>
              <a:ext uri="{FF2B5EF4-FFF2-40B4-BE49-F238E27FC236}">
                <a16:creationId xmlns:a16="http://schemas.microsoft.com/office/drawing/2014/main" id="{7D790109-A91F-424D-9B14-BF6012127316}"/>
              </a:ext>
            </a:extLst>
          </p:cNvPr>
          <p:cNvSpPr>
            <a:spLocks noChangeArrowheads="1"/>
          </p:cNvSpPr>
          <p:nvPr/>
        </p:nvSpPr>
        <p:spPr bwMode="auto">
          <a:xfrm>
            <a:off x="6335713" y="1220788"/>
            <a:ext cx="496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control</a:t>
            </a:r>
            <a:endParaRPr lang="en-US" altLang="en-US">
              <a:latin typeface="Times New Roman" panose="02020603050405020304" pitchFamily="18" charset="0"/>
            </a:endParaRPr>
          </a:p>
        </p:txBody>
      </p:sp>
      <p:sp>
        <p:nvSpPr>
          <p:cNvPr id="9238" name="Rectangle 47">
            <a:extLst>
              <a:ext uri="{FF2B5EF4-FFF2-40B4-BE49-F238E27FC236}">
                <a16:creationId xmlns:a16="http://schemas.microsoft.com/office/drawing/2014/main" id="{D7712F8A-72CC-4240-96C3-E0BA569D9BA7}"/>
              </a:ext>
            </a:extLst>
          </p:cNvPr>
          <p:cNvSpPr>
            <a:spLocks noChangeArrowheads="1"/>
          </p:cNvSpPr>
          <p:nvPr/>
        </p:nvSpPr>
        <p:spPr bwMode="auto">
          <a:xfrm>
            <a:off x="6394450" y="1397000"/>
            <a:ext cx="427038"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input</a:t>
            </a:r>
            <a:endParaRPr lang="en-US" altLang="en-US">
              <a:latin typeface="Times New Roman" panose="02020603050405020304" pitchFamily="18" charset="0"/>
            </a:endParaRPr>
          </a:p>
        </p:txBody>
      </p:sp>
      <p:sp>
        <p:nvSpPr>
          <p:cNvPr id="9239" name="Line 48">
            <a:extLst>
              <a:ext uri="{FF2B5EF4-FFF2-40B4-BE49-F238E27FC236}">
                <a16:creationId xmlns:a16="http://schemas.microsoft.com/office/drawing/2014/main" id="{E01CD1D0-0B9E-4136-A8E8-6BF685883AE2}"/>
              </a:ext>
            </a:extLst>
          </p:cNvPr>
          <p:cNvSpPr>
            <a:spLocks noChangeShapeType="1"/>
          </p:cNvSpPr>
          <p:nvPr/>
        </p:nvSpPr>
        <p:spPr bwMode="auto">
          <a:xfrm>
            <a:off x="6567488" y="1601788"/>
            <a:ext cx="1587" cy="341312"/>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9240" name="Rectangle 49">
            <a:extLst>
              <a:ext uri="{FF2B5EF4-FFF2-40B4-BE49-F238E27FC236}">
                <a16:creationId xmlns:a16="http://schemas.microsoft.com/office/drawing/2014/main" id="{61208EE1-F6DE-4035-8AF0-CF2DEE198D86}"/>
              </a:ext>
            </a:extLst>
          </p:cNvPr>
          <p:cNvSpPr>
            <a:spLocks noChangeArrowheads="1"/>
          </p:cNvSpPr>
          <p:nvPr/>
        </p:nvSpPr>
        <p:spPr bwMode="auto">
          <a:xfrm>
            <a:off x="6335713" y="2622550"/>
            <a:ext cx="496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control</a:t>
            </a:r>
            <a:endParaRPr lang="en-US" altLang="en-US">
              <a:latin typeface="Times New Roman" panose="02020603050405020304" pitchFamily="18" charset="0"/>
            </a:endParaRPr>
          </a:p>
        </p:txBody>
      </p:sp>
      <p:sp>
        <p:nvSpPr>
          <p:cNvPr id="9241" name="Rectangle 55">
            <a:extLst>
              <a:ext uri="{FF2B5EF4-FFF2-40B4-BE49-F238E27FC236}">
                <a16:creationId xmlns:a16="http://schemas.microsoft.com/office/drawing/2014/main" id="{76F1D493-718F-4F1D-A861-AC1F169992FC}"/>
              </a:ext>
            </a:extLst>
          </p:cNvPr>
          <p:cNvSpPr>
            <a:spLocks noChangeArrowheads="1"/>
          </p:cNvSpPr>
          <p:nvPr/>
        </p:nvSpPr>
        <p:spPr bwMode="auto">
          <a:xfrm>
            <a:off x="6394450" y="2803525"/>
            <a:ext cx="427038"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input</a:t>
            </a:r>
            <a:endParaRPr lang="en-US" altLang="en-US">
              <a:latin typeface="Times New Roman" panose="02020603050405020304" pitchFamily="18" charset="0"/>
            </a:endParaRPr>
          </a:p>
        </p:txBody>
      </p:sp>
      <p:sp>
        <p:nvSpPr>
          <p:cNvPr id="9242" name="Line 56">
            <a:extLst>
              <a:ext uri="{FF2B5EF4-FFF2-40B4-BE49-F238E27FC236}">
                <a16:creationId xmlns:a16="http://schemas.microsoft.com/office/drawing/2014/main" id="{2DB2731F-3D42-4080-9DD7-F876660D4CD6}"/>
              </a:ext>
            </a:extLst>
          </p:cNvPr>
          <p:cNvSpPr>
            <a:spLocks noChangeShapeType="1"/>
          </p:cNvSpPr>
          <p:nvPr/>
        </p:nvSpPr>
        <p:spPr bwMode="auto">
          <a:xfrm>
            <a:off x="6567488" y="3005138"/>
            <a:ext cx="1587" cy="342900"/>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9243" name="Rectangle 57">
            <a:extLst>
              <a:ext uri="{FF2B5EF4-FFF2-40B4-BE49-F238E27FC236}">
                <a16:creationId xmlns:a16="http://schemas.microsoft.com/office/drawing/2014/main" id="{6FD6F691-73F1-4AD5-9EC9-E0624107731E}"/>
              </a:ext>
            </a:extLst>
          </p:cNvPr>
          <p:cNvSpPr>
            <a:spLocks noChangeArrowheads="1"/>
          </p:cNvSpPr>
          <p:nvPr/>
        </p:nvSpPr>
        <p:spPr bwMode="auto">
          <a:xfrm>
            <a:off x="6353175" y="3852863"/>
            <a:ext cx="1285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a:t>
            </a:r>
            <a:endParaRPr lang="en-US" altLang="en-US">
              <a:latin typeface="Times New Roman" panose="02020603050405020304" pitchFamily="18" charset="0"/>
            </a:endParaRPr>
          </a:p>
        </p:txBody>
      </p:sp>
      <p:sp>
        <p:nvSpPr>
          <p:cNvPr id="9244" name="Rectangle 58">
            <a:extLst>
              <a:ext uri="{FF2B5EF4-FFF2-40B4-BE49-F238E27FC236}">
                <a16:creationId xmlns:a16="http://schemas.microsoft.com/office/drawing/2014/main" id="{F78D1E2B-7236-4250-B5D0-3769373115ED}"/>
              </a:ext>
            </a:extLst>
          </p:cNvPr>
          <p:cNvSpPr>
            <a:spLocks noChangeArrowheads="1"/>
          </p:cNvSpPr>
          <p:nvPr/>
        </p:nvSpPr>
        <p:spPr bwMode="auto">
          <a:xfrm>
            <a:off x="6397625" y="3852863"/>
            <a:ext cx="163513"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b</a:t>
            </a:r>
            <a:endParaRPr lang="en-US" altLang="en-US">
              <a:latin typeface="Times New Roman" panose="02020603050405020304" pitchFamily="18" charset="0"/>
            </a:endParaRPr>
          </a:p>
        </p:txBody>
      </p:sp>
      <p:sp>
        <p:nvSpPr>
          <p:cNvPr id="9245" name="Rectangle 59">
            <a:extLst>
              <a:ext uri="{FF2B5EF4-FFF2-40B4-BE49-F238E27FC236}">
                <a16:creationId xmlns:a16="http://schemas.microsoft.com/office/drawing/2014/main" id="{745978CE-2BE3-45B3-B9E8-4686068D7341}"/>
              </a:ext>
            </a:extLst>
          </p:cNvPr>
          <p:cNvSpPr>
            <a:spLocks noChangeArrowheads="1"/>
          </p:cNvSpPr>
          <p:nvPr/>
        </p:nvSpPr>
        <p:spPr bwMode="auto">
          <a:xfrm>
            <a:off x="6488113" y="3852863"/>
            <a:ext cx="128587"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a:t>
            </a:r>
            <a:endParaRPr lang="en-US" altLang="en-US">
              <a:latin typeface="Times New Roman" panose="02020603050405020304" pitchFamily="18" charset="0"/>
            </a:endParaRPr>
          </a:p>
        </p:txBody>
      </p:sp>
      <p:sp>
        <p:nvSpPr>
          <p:cNvPr id="9246" name="Line 60">
            <a:extLst>
              <a:ext uri="{FF2B5EF4-FFF2-40B4-BE49-F238E27FC236}">
                <a16:creationId xmlns:a16="http://schemas.microsoft.com/office/drawing/2014/main" id="{E906402B-D5F9-4978-826B-2DEB7D299E1F}"/>
              </a:ext>
            </a:extLst>
          </p:cNvPr>
          <p:cNvSpPr>
            <a:spLocks noChangeShapeType="1"/>
          </p:cNvSpPr>
          <p:nvPr/>
        </p:nvSpPr>
        <p:spPr bwMode="auto">
          <a:xfrm flipH="1">
            <a:off x="6115050" y="2206625"/>
            <a:ext cx="25400" cy="19050"/>
          </a:xfrm>
          <a:prstGeom prst="line">
            <a:avLst/>
          </a:prstGeom>
          <a:noFill/>
          <a:ln w="11113">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pic>
        <p:nvPicPr>
          <p:cNvPr id="9247" name="Picture 5">
            <a:extLst>
              <a:ext uri="{FF2B5EF4-FFF2-40B4-BE49-F238E27FC236}">
                <a16:creationId xmlns:a16="http://schemas.microsoft.com/office/drawing/2014/main" id="{64E05C57-030A-49C0-A061-8062824401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038600"/>
            <a:ext cx="3552825"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8" name="Text Box 6">
            <a:extLst>
              <a:ext uri="{FF2B5EF4-FFF2-40B4-BE49-F238E27FC236}">
                <a16:creationId xmlns:a16="http://schemas.microsoft.com/office/drawing/2014/main" id="{FA934C6A-C42C-426E-AA3D-2007A195D5F7}"/>
              </a:ext>
            </a:extLst>
          </p:cNvPr>
          <p:cNvSpPr txBox="1">
            <a:spLocks noChangeArrowheads="1"/>
          </p:cNvSpPr>
          <p:nvPr/>
        </p:nvSpPr>
        <p:spPr bwMode="auto">
          <a:xfrm>
            <a:off x="4897438" y="5559425"/>
            <a:ext cx="498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200"/>
              <a:t>Relé</a:t>
            </a:r>
          </a:p>
        </p:txBody>
      </p:sp>
      <p:sp>
        <p:nvSpPr>
          <p:cNvPr id="9249" name="Text Box 7">
            <a:extLst>
              <a:ext uri="{FF2B5EF4-FFF2-40B4-BE49-F238E27FC236}">
                <a16:creationId xmlns:a16="http://schemas.microsoft.com/office/drawing/2014/main" id="{8D8BD7F8-3EEE-4ED7-BEE4-BEDC30FA0521}"/>
              </a:ext>
            </a:extLst>
          </p:cNvPr>
          <p:cNvSpPr txBox="1">
            <a:spLocks noChangeArrowheads="1"/>
          </p:cNvSpPr>
          <p:nvPr/>
        </p:nvSpPr>
        <p:spPr bwMode="auto">
          <a:xfrm>
            <a:off x="5562600" y="5562600"/>
            <a:ext cx="1393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200"/>
              <a:t>Válvula eletrônica</a:t>
            </a:r>
          </a:p>
        </p:txBody>
      </p:sp>
      <p:sp>
        <p:nvSpPr>
          <p:cNvPr id="9250" name="Text Box 8">
            <a:extLst>
              <a:ext uri="{FF2B5EF4-FFF2-40B4-BE49-F238E27FC236}">
                <a16:creationId xmlns:a16="http://schemas.microsoft.com/office/drawing/2014/main" id="{97997CED-094E-4F1C-B0F7-E82687FC5250}"/>
              </a:ext>
            </a:extLst>
          </p:cNvPr>
          <p:cNvSpPr txBox="1">
            <a:spLocks noChangeArrowheads="1"/>
          </p:cNvSpPr>
          <p:nvPr/>
        </p:nvSpPr>
        <p:spPr bwMode="auto">
          <a:xfrm>
            <a:off x="6403975" y="5181600"/>
            <a:ext cx="860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en-US" altLang="en-US" sz="1200"/>
              <a:t>Transistor</a:t>
            </a:r>
            <a:br>
              <a:rPr lang="en-US" altLang="en-US" sz="1200"/>
            </a:br>
            <a:r>
              <a:rPr lang="en-US" altLang="en-US" sz="1200"/>
              <a:t>discreto </a:t>
            </a:r>
          </a:p>
          <a:p>
            <a:pPr algn="ctr" eaLnBrk="1" hangingPunct="1">
              <a:spcBef>
                <a:spcPct val="0"/>
              </a:spcBef>
              <a:buFontTx/>
              <a:buNone/>
            </a:pPr>
            <a:endParaRPr lang="en-US" altLang="en-US" sz="1200"/>
          </a:p>
        </p:txBody>
      </p:sp>
      <p:sp>
        <p:nvSpPr>
          <p:cNvPr id="9251" name="Text Box 9">
            <a:extLst>
              <a:ext uri="{FF2B5EF4-FFF2-40B4-BE49-F238E27FC236}">
                <a16:creationId xmlns:a16="http://schemas.microsoft.com/office/drawing/2014/main" id="{1AF31FFF-0204-40E8-B57F-75918AE71393}"/>
              </a:ext>
            </a:extLst>
          </p:cNvPr>
          <p:cNvSpPr txBox="1">
            <a:spLocks noChangeArrowheads="1"/>
          </p:cNvSpPr>
          <p:nvPr/>
        </p:nvSpPr>
        <p:spPr bwMode="auto">
          <a:xfrm>
            <a:off x="7221538" y="5483225"/>
            <a:ext cx="1133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en-US" altLang="en-US" sz="1200"/>
              <a:t>Circuito</a:t>
            </a:r>
            <a:br>
              <a:rPr lang="en-US" altLang="en-US" sz="1200"/>
            </a:br>
            <a:r>
              <a:rPr lang="en-US" altLang="en-US" sz="1200"/>
              <a:t>Integrado (CI)</a:t>
            </a:r>
          </a:p>
        </p:txBody>
      </p:sp>
      <p:sp>
        <p:nvSpPr>
          <p:cNvPr id="9252" name="Text Box 10">
            <a:extLst>
              <a:ext uri="{FF2B5EF4-FFF2-40B4-BE49-F238E27FC236}">
                <a16:creationId xmlns:a16="http://schemas.microsoft.com/office/drawing/2014/main" id="{86A4332F-5FB6-4E70-9999-6B127568DF5C}"/>
              </a:ext>
            </a:extLst>
          </p:cNvPr>
          <p:cNvSpPr txBox="1">
            <a:spLocks noChangeArrowheads="1"/>
          </p:cNvSpPr>
          <p:nvPr/>
        </p:nvSpPr>
        <p:spPr bwMode="auto">
          <a:xfrm>
            <a:off x="6705600" y="5943600"/>
            <a:ext cx="1506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en-US" altLang="en-US" sz="1200">
                <a:latin typeface="Helvetica*2" charset="0"/>
              </a:rPr>
              <a:t>Moeda de US$0.25</a:t>
            </a:r>
          </a:p>
          <a:p>
            <a:pPr algn="ctr" eaLnBrk="1" hangingPunct="1">
              <a:spcBef>
                <a:spcPct val="0"/>
              </a:spcBef>
              <a:buFontTx/>
              <a:buNone/>
            </a:pPr>
            <a:r>
              <a:rPr lang="en-US" altLang="en-US" sz="1200">
                <a:latin typeface="Helvetica*2" charset="0"/>
              </a:rPr>
              <a:t>(em escala)</a:t>
            </a:r>
            <a:endParaRPr lang="en-US" altLang="en-US" sz="12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a:extLst>
              <a:ext uri="{FF2B5EF4-FFF2-40B4-BE49-F238E27FC236}">
                <a16:creationId xmlns:a16="http://schemas.microsoft.com/office/drawing/2014/main" id="{6FD9EA47-55CC-40F3-A71E-053E11C9BCF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D4F38A60-52F6-45F9-8C51-A570E40406BB}" type="slidenum">
              <a:rPr lang="en-US" altLang="en-US" sz="1400" smtClean="0">
                <a:latin typeface="Times New Roman" panose="02020603050405020304" pitchFamily="18" charset="0"/>
              </a:rPr>
              <a:pPr>
                <a:spcBef>
                  <a:spcPct val="0"/>
                </a:spcBef>
                <a:buFontTx/>
                <a:buNone/>
              </a:pPr>
              <a:t>5</a:t>
            </a:fld>
            <a:endParaRPr lang="en-US" altLang="en-US" sz="1400" dirty="0">
              <a:latin typeface="Times New Roman" panose="02020603050405020304" pitchFamily="18" charset="0"/>
            </a:endParaRPr>
          </a:p>
        </p:txBody>
      </p:sp>
      <p:sp>
        <p:nvSpPr>
          <p:cNvPr id="11267" name="Rectangle 2">
            <a:extLst>
              <a:ext uri="{FF2B5EF4-FFF2-40B4-BE49-F238E27FC236}">
                <a16:creationId xmlns:a16="http://schemas.microsoft.com/office/drawing/2014/main" id="{F4B6B0A8-B7EC-483D-BE50-E394ECF6C75D}"/>
              </a:ext>
            </a:extLst>
          </p:cNvPr>
          <p:cNvSpPr>
            <a:spLocks noGrp="1" noChangeArrowheads="1"/>
          </p:cNvSpPr>
          <p:nvPr>
            <p:ph type="title"/>
          </p:nvPr>
        </p:nvSpPr>
        <p:spPr/>
        <p:txBody>
          <a:bodyPr/>
          <a:lstStyle/>
          <a:p>
            <a:pPr eaLnBrk="1" hangingPunct="1"/>
            <a:r>
              <a:rPr lang="pt-BR" altLang="en-US" dirty="0"/>
              <a:t>Os Transistores CMOS</a:t>
            </a:r>
          </a:p>
        </p:txBody>
      </p:sp>
      <p:sp>
        <p:nvSpPr>
          <p:cNvPr id="11268" name="Rectangle 3">
            <a:extLst>
              <a:ext uri="{FF2B5EF4-FFF2-40B4-BE49-F238E27FC236}">
                <a16:creationId xmlns:a16="http://schemas.microsoft.com/office/drawing/2014/main" id="{EAC881C7-55F3-46C0-BD42-0374BA99813B}"/>
              </a:ext>
            </a:extLst>
          </p:cNvPr>
          <p:cNvSpPr>
            <a:spLocks noGrp="1" noChangeArrowheads="1"/>
          </p:cNvSpPr>
          <p:nvPr>
            <p:ph type="body" idx="1"/>
          </p:nvPr>
        </p:nvSpPr>
        <p:spPr>
          <a:xfrm>
            <a:off x="228600" y="1219200"/>
            <a:ext cx="8610600" cy="1219200"/>
          </a:xfrm>
        </p:spPr>
        <p:txBody>
          <a:bodyPr/>
          <a:lstStyle/>
          <a:p>
            <a:pPr eaLnBrk="1" hangingPunct="1"/>
            <a:r>
              <a:rPr lang="pt-BR" altLang="en-US" sz="2000" dirty="0"/>
              <a:t>Transistores MOS</a:t>
            </a:r>
          </a:p>
          <a:p>
            <a:pPr lvl="1" eaLnBrk="1" hangingPunct="1"/>
            <a:r>
              <a:rPr lang="pt-BR" altLang="en-US" sz="1800" dirty="0"/>
              <a:t>Componentes fundamentais em circuitos integrados modernos</a:t>
            </a:r>
          </a:p>
          <a:p>
            <a:pPr lvl="1" eaLnBrk="1" hangingPunct="1"/>
            <a:r>
              <a:rPr lang="pt-BR" altLang="en-US" sz="1800" dirty="0"/>
              <a:t>Há dois tipos fundamentais: o transistor nMOS e o transistor pMOS</a:t>
            </a:r>
          </a:p>
          <a:p>
            <a:pPr lvl="1" eaLnBrk="1" hangingPunct="1">
              <a:buFontTx/>
              <a:buNone/>
            </a:pPr>
            <a:endParaRPr lang="pt-BR" altLang="en-US" sz="1800" dirty="0"/>
          </a:p>
        </p:txBody>
      </p:sp>
      <p:pic>
        <p:nvPicPr>
          <p:cNvPr id="11269" name="Picture 4">
            <a:extLst>
              <a:ext uri="{FF2B5EF4-FFF2-40B4-BE49-F238E27FC236}">
                <a16:creationId xmlns:a16="http://schemas.microsoft.com/office/drawing/2014/main" id="{340E35D9-D52C-4D75-8D83-31E888A47A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66" y="2473325"/>
            <a:ext cx="4381500"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75">
            <a:extLst>
              <a:ext uri="{FF2B5EF4-FFF2-40B4-BE49-F238E27FC236}">
                <a16:creationId xmlns:a16="http://schemas.microsoft.com/office/drawing/2014/main" id="{96EFE270-34C0-4769-B9DB-DDBE34492E13}"/>
              </a:ext>
            </a:extLst>
          </p:cNvPr>
          <p:cNvGrpSpPr>
            <a:grpSpLocks/>
          </p:cNvGrpSpPr>
          <p:nvPr/>
        </p:nvGrpSpPr>
        <p:grpSpPr bwMode="auto">
          <a:xfrm>
            <a:off x="8104188" y="2438400"/>
            <a:ext cx="482600" cy="906463"/>
            <a:chOff x="5105" y="1536"/>
            <a:chExt cx="304" cy="571"/>
          </a:xfrm>
        </p:grpSpPr>
        <p:sp>
          <p:nvSpPr>
            <p:cNvPr id="11321" name="Line 17">
              <a:extLst>
                <a:ext uri="{FF2B5EF4-FFF2-40B4-BE49-F238E27FC236}">
                  <a16:creationId xmlns:a16="http://schemas.microsoft.com/office/drawing/2014/main" id="{84AD46DE-92B2-4749-95A6-E5506999AE14}"/>
                </a:ext>
              </a:extLst>
            </p:cNvPr>
            <p:cNvSpPr>
              <a:spLocks noChangeShapeType="1"/>
            </p:cNvSpPr>
            <p:nvPr/>
          </p:nvSpPr>
          <p:spPr bwMode="auto">
            <a:xfrm>
              <a:off x="5105" y="1822"/>
              <a:ext cx="175" cy="1"/>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1322" name="Freeform 18">
              <a:extLst>
                <a:ext uri="{FF2B5EF4-FFF2-40B4-BE49-F238E27FC236}">
                  <a16:creationId xmlns:a16="http://schemas.microsoft.com/office/drawing/2014/main" id="{34C46ECD-08BF-49C3-962C-B24319D95388}"/>
                </a:ext>
              </a:extLst>
            </p:cNvPr>
            <p:cNvSpPr>
              <a:spLocks/>
            </p:cNvSpPr>
            <p:nvPr/>
          </p:nvSpPr>
          <p:spPr bwMode="auto">
            <a:xfrm>
              <a:off x="5322" y="1536"/>
              <a:ext cx="87" cy="571"/>
            </a:xfrm>
            <a:custGeom>
              <a:avLst/>
              <a:gdLst>
                <a:gd name="T0" fmla="*/ 87 w 87"/>
                <a:gd name="T1" fmla="*/ 571 h 571"/>
                <a:gd name="T2" fmla="*/ 87 w 87"/>
                <a:gd name="T3" fmla="*/ 469 h 571"/>
                <a:gd name="T4" fmla="*/ 87 w 87"/>
                <a:gd name="T5" fmla="*/ 364 h 571"/>
                <a:gd name="T6" fmla="*/ 0 w 87"/>
                <a:gd name="T7" fmla="*/ 364 h 571"/>
                <a:gd name="T8" fmla="*/ 0 w 87"/>
                <a:gd name="T9" fmla="*/ 207 h 571"/>
                <a:gd name="T10" fmla="*/ 87 w 87"/>
                <a:gd name="T11" fmla="*/ 207 h 571"/>
                <a:gd name="T12" fmla="*/ 87 w 87"/>
                <a:gd name="T13" fmla="*/ 0 h 571"/>
                <a:gd name="T14" fmla="*/ 0 60000 65536"/>
                <a:gd name="T15" fmla="*/ 0 60000 65536"/>
                <a:gd name="T16" fmla="*/ 0 60000 65536"/>
                <a:gd name="T17" fmla="*/ 0 60000 65536"/>
                <a:gd name="T18" fmla="*/ 0 60000 65536"/>
                <a:gd name="T19" fmla="*/ 0 60000 65536"/>
                <a:gd name="T20" fmla="*/ 0 60000 65536"/>
                <a:gd name="T21" fmla="*/ 0 w 87"/>
                <a:gd name="T22" fmla="*/ 0 h 571"/>
                <a:gd name="T23" fmla="*/ 87 w 87"/>
                <a:gd name="T24" fmla="*/ 571 h 5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 h="571">
                  <a:moveTo>
                    <a:pt x="87" y="571"/>
                  </a:moveTo>
                  <a:lnTo>
                    <a:pt x="87" y="469"/>
                  </a:lnTo>
                  <a:lnTo>
                    <a:pt x="87" y="364"/>
                  </a:lnTo>
                  <a:lnTo>
                    <a:pt x="0" y="364"/>
                  </a:lnTo>
                  <a:lnTo>
                    <a:pt x="0" y="207"/>
                  </a:lnTo>
                  <a:lnTo>
                    <a:pt x="87" y="207"/>
                  </a:lnTo>
                  <a:lnTo>
                    <a:pt x="87" y="0"/>
                  </a:lnTo>
                </a:path>
              </a:pathLst>
            </a:custGeom>
            <a:noFill/>
            <a:ln w="19050">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1323" name="Line 19">
              <a:extLst>
                <a:ext uri="{FF2B5EF4-FFF2-40B4-BE49-F238E27FC236}">
                  <a16:creationId xmlns:a16="http://schemas.microsoft.com/office/drawing/2014/main" id="{D492B0D1-F9F8-49F5-8C9B-33349EA3F9AD}"/>
                </a:ext>
              </a:extLst>
            </p:cNvPr>
            <p:cNvSpPr>
              <a:spLocks noChangeShapeType="1"/>
            </p:cNvSpPr>
            <p:nvPr/>
          </p:nvSpPr>
          <p:spPr bwMode="auto">
            <a:xfrm flipV="1">
              <a:off x="5280" y="1740"/>
              <a:ext cx="1" cy="169"/>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grpSp>
      <p:grpSp>
        <p:nvGrpSpPr>
          <p:cNvPr id="3" name="Group 181">
            <a:extLst>
              <a:ext uri="{FF2B5EF4-FFF2-40B4-BE49-F238E27FC236}">
                <a16:creationId xmlns:a16="http://schemas.microsoft.com/office/drawing/2014/main" id="{21AC2723-DD93-4CFE-B7E4-8499F32C8690}"/>
              </a:ext>
            </a:extLst>
          </p:cNvPr>
          <p:cNvGrpSpPr>
            <a:grpSpLocks/>
          </p:cNvGrpSpPr>
          <p:nvPr/>
        </p:nvGrpSpPr>
        <p:grpSpPr bwMode="auto">
          <a:xfrm>
            <a:off x="8239125" y="2343150"/>
            <a:ext cx="447675" cy="1517650"/>
            <a:chOff x="5190" y="1476"/>
            <a:chExt cx="282" cy="956"/>
          </a:xfrm>
        </p:grpSpPr>
        <p:sp>
          <p:nvSpPr>
            <p:cNvPr id="11316" name="Rectangle 21">
              <a:extLst>
                <a:ext uri="{FF2B5EF4-FFF2-40B4-BE49-F238E27FC236}">
                  <a16:creationId xmlns:a16="http://schemas.microsoft.com/office/drawing/2014/main" id="{18027ECC-8768-42BB-A544-835D51A96904}"/>
                </a:ext>
              </a:extLst>
            </p:cNvPr>
            <p:cNvSpPr>
              <a:spLocks noChangeArrowheads="1"/>
            </p:cNvSpPr>
            <p:nvPr/>
          </p:nvSpPr>
          <p:spPr bwMode="auto">
            <a:xfrm>
              <a:off x="5251" y="2208"/>
              <a:ext cx="1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en-US" altLang="en-US" sz="1200">
                  <a:solidFill>
                    <a:srgbClr val="000000"/>
                  </a:solidFill>
                  <a:latin typeface="Myriad Roman" charset="0"/>
                </a:rPr>
                <a:t>não</a:t>
              </a:r>
              <a:endParaRPr lang="en-US" altLang="en-US">
                <a:latin typeface="Times New Roman" panose="02020603050405020304" pitchFamily="18" charset="0"/>
              </a:endParaRPr>
            </a:p>
          </p:txBody>
        </p:sp>
        <p:sp>
          <p:nvSpPr>
            <p:cNvPr id="11317" name="Rectangle 22">
              <a:extLst>
                <a:ext uri="{FF2B5EF4-FFF2-40B4-BE49-F238E27FC236}">
                  <a16:creationId xmlns:a16="http://schemas.microsoft.com/office/drawing/2014/main" id="{77704F46-B6D1-4A85-B0A5-E20C57D7816B}"/>
                </a:ext>
              </a:extLst>
            </p:cNvPr>
            <p:cNvSpPr>
              <a:spLocks noChangeArrowheads="1"/>
            </p:cNvSpPr>
            <p:nvPr/>
          </p:nvSpPr>
          <p:spPr bwMode="auto">
            <a:xfrm>
              <a:off x="5190" y="2316"/>
              <a:ext cx="28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en-US" altLang="en-US" sz="1200">
                  <a:solidFill>
                    <a:srgbClr val="000000"/>
                  </a:solidFill>
                  <a:latin typeface="Myriad Roman" charset="0"/>
                </a:rPr>
                <a:t>conduz</a:t>
              </a:r>
              <a:endParaRPr lang="en-US" altLang="en-US">
                <a:latin typeface="Times New Roman" panose="02020603050405020304" pitchFamily="18" charset="0"/>
              </a:endParaRPr>
            </a:p>
          </p:txBody>
        </p:sp>
        <p:grpSp>
          <p:nvGrpSpPr>
            <p:cNvPr id="11318" name="Group 172">
              <a:extLst>
                <a:ext uri="{FF2B5EF4-FFF2-40B4-BE49-F238E27FC236}">
                  <a16:creationId xmlns:a16="http://schemas.microsoft.com/office/drawing/2014/main" id="{DEF4E681-E89A-4FA9-A490-4EDE8F7E96B4}"/>
                </a:ext>
              </a:extLst>
            </p:cNvPr>
            <p:cNvGrpSpPr>
              <a:grpSpLocks/>
            </p:cNvGrpSpPr>
            <p:nvPr/>
          </p:nvGrpSpPr>
          <p:grpSpPr bwMode="auto">
            <a:xfrm>
              <a:off x="5328" y="1476"/>
              <a:ext cx="75" cy="264"/>
              <a:chOff x="5328" y="1476"/>
              <a:chExt cx="75" cy="264"/>
            </a:xfrm>
          </p:grpSpPr>
          <p:sp>
            <p:nvSpPr>
              <p:cNvPr id="11319" name="Freeform 20">
                <a:extLst>
                  <a:ext uri="{FF2B5EF4-FFF2-40B4-BE49-F238E27FC236}">
                    <a16:creationId xmlns:a16="http://schemas.microsoft.com/office/drawing/2014/main" id="{34127C52-C9EF-4BA1-80BA-092F5927B786}"/>
                  </a:ext>
                </a:extLst>
              </p:cNvPr>
              <p:cNvSpPr>
                <a:spLocks/>
              </p:cNvSpPr>
              <p:nvPr/>
            </p:nvSpPr>
            <p:spPr bwMode="auto">
              <a:xfrm>
                <a:off x="5337" y="1644"/>
                <a:ext cx="66" cy="96"/>
              </a:xfrm>
              <a:custGeom>
                <a:avLst/>
                <a:gdLst>
                  <a:gd name="T0" fmla="*/ 66 w 66"/>
                  <a:gd name="T1" fmla="*/ 96 h 96"/>
                  <a:gd name="T2" fmla="*/ 42 w 66"/>
                  <a:gd name="T3" fmla="*/ 0 h 96"/>
                  <a:gd name="T4" fmla="*/ 0 w 66"/>
                  <a:gd name="T5" fmla="*/ 21 h 96"/>
                  <a:gd name="T6" fmla="*/ 66 w 66"/>
                  <a:gd name="T7" fmla="*/ 96 h 96"/>
                  <a:gd name="T8" fmla="*/ 0 60000 65536"/>
                  <a:gd name="T9" fmla="*/ 0 60000 65536"/>
                  <a:gd name="T10" fmla="*/ 0 60000 65536"/>
                  <a:gd name="T11" fmla="*/ 0 60000 65536"/>
                  <a:gd name="T12" fmla="*/ 0 w 66"/>
                  <a:gd name="T13" fmla="*/ 0 h 96"/>
                  <a:gd name="T14" fmla="*/ 66 w 66"/>
                  <a:gd name="T15" fmla="*/ 96 h 96"/>
                </a:gdLst>
                <a:ahLst/>
                <a:cxnLst>
                  <a:cxn ang="T8">
                    <a:pos x="T0" y="T1"/>
                  </a:cxn>
                  <a:cxn ang="T9">
                    <a:pos x="T2" y="T3"/>
                  </a:cxn>
                  <a:cxn ang="T10">
                    <a:pos x="T4" y="T5"/>
                  </a:cxn>
                  <a:cxn ang="T11">
                    <a:pos x="T6" y="T7"/>
                  </a:cxn>
                </a:cxnLst>
                <a:rect l="T12" t="T13" r="T14" b="T15"/>
                <a:pathLst>
                  <a:path w="66" h="96">
                    <a:moveTo>
                      <a:pt x="66" y="96"/>
                    </a:moveTo>
                    <a:lnTo>
                      <a:pt x="42" y="0"/>
                    </a:lnTo>
                    <a:lnTo>
                      <a:pt x="0" y="21"/>
                    </a:lnTo>
                    <a:lnTo>
                      <a:pt x="66"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1320" name="Freeform 26">
                <a:extLst>
                  <a:ext uri="{FF2B5EF4-FFF2-40B4-BE49-F238E27FC236}">
                    <a16:creationId xmlns:a16="http://schemas.microsoft.com/office/drawing/2014/main" id="{11EE725D-E2B7-4729-BCCC-41E74BEA8AF1}"/>
                  </a:ext>
                </a:extLst>
              </p:cNvPr>
              <p:cNvSpPr>
                <a:spLocks/>
              </p:cNvSpPr>
              <p:nvPr/>
            </p:nvSpPr>
            <p:spPr bwMode="auto">
              <a:xfrm>
                <a:off x="5328" y="1476"/>
                <a:ext cx="66" cy="201"/>
              </a:xfrm>
              <a:custGeom>
                <a:avLst/>
                <a:gdLst>
                  <a:gd name="T0" fmla="*/ 2147483646 w 22"/>
                  <a:gd name="T1" fmla="*/ 0 h 67"/>
                  <a:gd name="T2" fmla="*/ 1549681956 w 22"/>
                  <a:gd name="T3" fmla="*/ 2147483646 h 67"/>
                  <a:gd name="T4" fmla="*/ 0 60000 65536"/>
                  <a:gd name="T5" fmla="*/ 0 60000 65536"/>
                  <a:gd name="T6" fmla="*/ 0 w 22"/>
                  <a:gd name="T7" fmla="*/ 0 h 67"/>
                  <a:gd name="T8" fmla="*/ 22 w 22"/>
                  <a:gd name="T9" fmla="*/ 67 h 67"/>
                </a:gdLst>
                <a:ahLst/>
                <a:cxnLst>
                  <a:cxn ang="T4">
                    <a:pos x="T0" y="T1"/>
                  </a:cxn>
                  <a:cxn ang="T5">
                    <a:pos x="T2" y="T3"/>
                  </a:cxn>
                </a:cxnLst>
                <a:rect l="T6" t="T7" r="T8" b="T9"/>
                <a:pathLst>
                  <a:path w="22" h="67">
                    <a:moveTo>
                      <a:pt x="22" y="0"/>
                    </a:moveTo>
                    <a:cubicBezTo>
                      <a:pt x="22" y="0"/>
                      <a:pt x="0" y="32"/>
                      <a:pt x="12" y="67"/>
                    </a:cubicBezTo>
                  </a:path>
                </a:pathLst>
              </a:cu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grpSp>
      </p:grpSp>
      <p:sp>
        <p:nvSpPr>
          <p:cNvPr id="28699" name="Rectangle 27">
            <a:extLst>
              <a:ext uri="{FF2B5EF4-FFF2-40B4-BE49-F238E27FC236}">
                <a16:creationId xmlns:a16="http://schemas.microsoft.com/office/drawing/2014/main" id="{9147BD43-88AA-4CF2-81A3-368404DFD9D4}"/>
              </a:ext>
            </a:extLst>
          </p:cNvPr>
          <p:cNvSpPr>
            <a:spLocks noChangeArrowheads="1"/>
          </p:cNvSpPr>
          <p:nvPr/>
        </p:nvSpPr>
        <p:spPr bwMode="auto">
          <a:xfrm>
            <a:off x="8066088" y="2703513"/>
            <a:ext cx="76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000000"/>
                </a:solidFill>
                <a:latin typeface="Myriad Roman" charset="0"/>
              </a:rPr>
              <a:t>0</a:t>
            </a:r>
            <a:endParaRPr lang="en-US" altLang="en-US">
              <a:latin typeface="Times New Roman" panose="02020603050405020304" pitchFamily="18" charset="0"/>
            </a:endParaRPr>
          </a:p>
        </p:txBody>
      </p:sp>
      <p:grpSp>
        <p:nvGrpSpPr>
          <p:cNvPr id="5" name="Group 174">
            <a:extLst>
              <a:ext uri="{FF2B5EF4-FFF2-40B4-BE49-F238E27FC236}">
                <a16:creationId xmlns:a16="http://schemas.microsoft.com/office/drawing/2014/main" id="{0CCCADCA-4613-4B31-A811-D31DDEDD1E33}"/>
              </a:ext>
            </a:extLst>
          </p:cNvPr>
          <p:cNvGrpSpPr>
            <a:grpSpLocks/>
          </p:cNvGrpSpPr>
          <p:nvPr/>
        </p:nvGrpSpPr>
        <p:grpSpPr bwMode="auto">
          <a:xfrm>
            <a:off x="6750050" y="2438400"/>
            <a:ext cx="481013" cy="906463"/>
            <a:chOff x="4252" y="1536"/>
            <a:chExt cx="303" cy="571"/>
          </a:xfrm>
        </p:grpSpPr>
        <p:sp>
          <p:nvSpPr>
            <p:cNvPr id="11313" name="Line 8">
              <a:extLst>
                <a:ext uri="{FF2B5EF4-FFF2-40B4-BE49-F238E27FC236}">
                  <a16:creationId xmlns:a16="http://schemas.microsoft.com/office/drawing/2014/main" id="{CA8CAA1E-ACD7-4740-9B74-8B9B7BD1BA05}"/>
                </a:ext>
              </a:extLst>
            </p:cNvPr>
            <p:cNvSpPr>
              <a:spLocks noChangeShapeType="1"/>
            </p:cNvSpPr>
            <p:nvPr/>
          </p:nvSpPr>
          <p:spPr bwMode="auto">
            <a:xfrm>
              <a:off x="4252" y="1822"/>
              <a:ext cx="177" cy="1"/>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1314" name="Freeform 9">
              <a:extLst>
                <a:ext uri="{FF2B5EF4-FFF2-40B4-BE49-F238E27FC236}">
                  <a16:creationId xmlns:a16="http://schemas.microsoft.com/office/drawing/2014/main" id="{384A69EF-E544-4FA3-BDB8-1E0AA904ABD9}"/>
                </a:ext>
              </a:extLst>
            </p:cNvPr>
            <p:cNvSpPr>
              <a:spLocks/>
            </p:cNvSpPr>
            <p:nvPr/>
          </p:nvSpPr>
          <p:spPr bwMode="auto">
            <a:xfrm>
              <a:off x="4468" y="1536"/>
              <a:ext cx="87" cy="571"/>
            </a:xfrm>
            <a:custGeom>
              <a:avLst/>
              <a:gdLst>
                <a:gd name="T0" fmla="*/ 87 w 87"/>
                <a:gd name="T1" fmla="*/ 571 h 571"/>
                <a:gd name="T2" fmla="*/ 87 w 87"/>
                <a:gd name="T3" fmla="*/ 469 h 571"/>
                <a:gd name="T4" fmla="*/ 87 w 87"/>
                <a:gd name="T5" fmla="*/ 364 h 571"/>
                <a:gd name="T6" fmla="*/ 0 w 87"/>
                <a:gd name="T7" fmla="*/ 364 h 571"/>
                <a:gd name="T8" fmla="*/ 0 w 87"/>
                <a:gd name="T9" fmla="*/ 207 h 571"/>
                <a:gd name="T10" fmla="*/ 87 w 87"/>
                <a:gd name="T11" fmla="*/ 207 h 571"/>
                <a:gd name="T12" fmla="*/ 87 w 87"/>
                <a:gd name="T13" fmla="*/ 0 h 571"/>
                <a:gd name="T14" fmla="*/ 0 60000 65536"/>
                <a:gd name="T15" fmla="*/ 0 60000 65536"/>
                <a:gd name="T16" fmla="*/ 0 60000 65536"/>
                <a:gd name="T17" fmla="*/ 0 60000 65536"/>
                <a:gd name="T18" fmla="*/ 0 60000 65536"/>
                <a:gd name="T19" fmla="*/ 0 60000 65536"/>
                <a:gd name="T20" fmla="*/ 0 60000 65536"/>
                <a:gd name="T21" fmla="*/ 0 w 87"/>
                <a:gd name="T22" fmla="*/ 0 h 571"/>
                <a:gd name="T23" fmla="*/ 87 w 87"/>
                <a:gd name="T24" fmla="*/ 571 h 5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 h="571">
                  <a:moveTo>
                    <a:pt x="87" y="571"/>
                  </a:moveTo>
                  <a:lnTo>
                    <a:pt x="87" y="469"/>
                  </a:lnTo>
                  <a:lnTo>
                    <a:pt x="87" y="364"/>
                  </a:lnTo>
                  <a:lnTo>
                    <a:pt x="0" y="364"/>
                  </a:lnTo>
                  <a:lnTo>
                    <a:pt x="0" y="207"/>
                  </a:lnTo>
                  <a:lnTo>
                    <a:pt x="87" y="207"/>
                  </a:lnTo>
                  <a:lnTo>
                    <a:pt x="87" y="0"/>
                  </a:lnTo>
                </a:path>
              </a:pathLst>
            </a:custGeom>
            <a:noFill/>
            <a:ln w="19050">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1315" name="Line 10">
              <a:extLst>
                <a:ext uri="{FF2B5EF4-FFF2-40B4-BE49-F238E27FC236}">
                  <a16:creationId xmlns:a16="http://schemas.microsoft.com/office/drawing/2014/main" id="{6BDA82D4-3F48-4C6B-95E0-B23F8C2274CC}"/>
                </a:ext>
              </a:extLst>
            </p:cNvPr>
            <p:cNvSpPr>
              <a:spLocks noChangeShapeType="1"/>
            </p:cNvSpPr>
            <p:nvPr/>
          </p:nvSpPr>
          <p:spPr bwMode="auto">
            <a:xfrm flipV="1">
              <a:off x="4429" y="1740"/>
              <a:ext cx="1" cy="169"/>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grpSp>
      <p:grpSp>
        <p:nvGrpSpPr>
          <p:cNvPr id="6" name="Group 180">
            <a:extLst>
              <a:ext uri="{FF2B5EF4-FFF2-40B4-BE49-F238E27FC236}">
                <a16:creationId xmlns:a16="http://schemas.microsoft.com/office/drawing/2014/main" id="{CA843E14-6DC3-465B-8AEC-EE607CAD505E}"/>
              </a:ext>
            </a:extLst>
          </p:cNvPr>
          <p:cNvGrpSpPr>
            <a:grpSpLocks/>
          </p:cNvGrpSpPr>
          <p:nvPr/>
        </p:nvGrpSpPr>
        <p:grpSpPr bwMode="auto">
          <a:xfrm>
            <a:off x="6867525" y="2371725"/>
            <a:ext cx="482600" cy="1430338"/>
            <a:chOff x="4326" y="1494"/>
            <a:chExt cx="304" cy="901"/>
          </a:xfrm>
        </p:grpSpPr>
        <p:sp>
          <p:nvSpPr>
            <p:cNvPr id="11310" name="Freeform 12">
              <a:extLst>
                <a:ext uri="{FF2B5EF4-FFF2-40B4-BE49-F238E27FC236}">
                  <a16:creationId xmlns:a16="http://schemas.microsoft.com/office/drawing/2014/main" id="{12226434-7890-40B3-857F-487EFDAC20AA}"/>
                </a:ext>
              </a:extLst>
            </p:cNvPr>
            <p:cNvSpPr>
              <a:spLocks/>
            </p:cNvSpPr>
            <p:nvPr/>
          </p:nvSpPr>
          <p:spPr bwMode="auto">
            <a:xfrm>
              <a:off x="4447" y="1494"/>
              <a:ext cx="153" cy="679"/>
            </a:xfrm>
            <a:custGeom>
              <a:avLst/>
              <a:gdLst>
                <a:gd name="T0" fmla="*/ 2147483646 w 51"/>
                <a:gd name="T1" fmla="*/ 0 h 226"/>
                <a:gd name="T2" fmla="*/ 2147483646 w 51"/>
                <a:gd name="T3" fmla="*/ 2147483646 h 226"/>
                <a:gd name="T4" fmla="*/ 0 60000 65536"/>
                <a:gd name="T5" fmla="*/ 0 60000 65536"/>
                <a:gd name="T6" fmla="*/ 0 w 51"/>
                <a:gd name="T7" fmla="*/ 0 h 226"/>
                <a:gd name="T8" fmla="*/ 51 w 51"/>
                <a:gd name="T9" fmla="*/ 226 h 226"/>
              </a:gdLst>
              <a:ahLst/>
              <a:cxnLst>
                <a:cxn ang="T4">
                  <a:pos x="T0" y="T1"/>
                </a:cxn>
                <a:cxn ang="T5">
                  <a:pos x="T2" y="T3"/>
                </a:cxn>
              </a:cxnLst>
              <a:rect l="T6" t="T7" r="T8" b="T9"/>
              <a:pathLst>
                <a:path w="51" h="226">
                  <a:moveTo>
                    <a:pt x="43" y="0"/>
                  </a:moveTo>
                  <a:cubicBezTo>
                    <a:pt x="43" y="0"/>
                    <a:pt x="0" y="114"/>
                    <a:pt x="51" y="226"/>
                  </a:cubicBezTo>
                </a:path>
              </a:pathLst>
            </a:cu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1311" name="Freeform 11">
              <a:extLst>
                <a:ext uri="{FF2B5EF4-FFF2-40B4-BE49-F238E27FC236}">
                  <a16:creationId xmlns:a16="http://schemas.microsoft.com/office/drawing/2014/main" id="{52C06ED7-C6CD-4C8A-A099-ECA6A7E4221C}"/>
                </a:ext>
              </a:extLst>
            </p:cNvPr>
            <p:cNvSpPr>
              <a:spLocks/>
            </p:cNvSpPr>
            <p:nvPr/>
          </p:nvSpPr>
          <p:spPr bwMode="auto">
            <a:xfrm>
              <a:off x="4564" y="2128"/>
              <a:ext cx="66" cy="96"/>
            </a:xfrm>
            <a:custGeom>
              <a:avLst/>
              <a:gdLst>
                <a:gd name="T0" fmla="*/ 66 w 66"/>
                <a:gd name="T1" fmla="*/ 96 h 96"/>
                <a:gd name="T2" fmla="*/ 42 w 66"/>
                <a:gd name="T3" fmla="*/ 0 h 96"/>
                <a:gd name="T4" fmla="*/ 0 w 66"/>
                <a:gd name="T5" fmla="*/ 21 h 96"/>
                <a:gd name="T6" fmla="*/ 66 w 66"/>
                <a:gd name="T7" fmla="*/ 96 h 96"/>
                <a:gd name="T8" fmla="*/ 0 60000 65536"/>
                <a:gd name="T9" fmla="*/ 0 60000 65536"/>
                <a:gd name="T10" fmla="*/ 0 60000 65536"/>
                <a:gd name="T11" fmla="*/ 0 60000 65536"/>
                <a:gd name="T12" fmla="*/ 0 w 66"/>
                <a:gd name="T13" fmla="*/ 0 h 96"/>
                <a:gd name="T14" fmla="*/ 66 w 66"/>
                <a:gd name="T15" fmla="*/ 96 h 96"/>
              </a:gdLst>
              <a:ahLst/>
              <a:cxnLst>
                <a:cxn ang="T8">
                  <a:pos x="T0" y="T1"/>
                </a:cxn>
                <a:cxn ang="T9">
                  <a:pos x="T2" y="T3"/>
                </a:cxn>
                <a:cxn ang="T10">
                  <a:pos x="T4" y="T5"/>
                </a:cxn>
                <a:cxn ang="T11">
                  <a:pos x="T6" y="T7"/>
                </a:cxn>
              </a:cxnLst>
              <a:rect l="T12" t="T13" r="T14" b="T15"/>
              <a:pathLst>
                <a:path w="66" h="96">
                  <a:moveTo>
                    <a:pt x="66" y="96"/>
                  </a:moveTo>
                  <a:lnTo>
                    <a:pt x="42" y="0"/>
                  </a:lnTo>
                  <a:lnTo>
                    <a:pt x="0" y="21"/>
                  </a:lnTo>
                  <a:lnTo>
                    <a:pt x="66"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1312" name="Rectangle 13">
              <a:extLst>
                <a:ext uri="{FF2B5EF4-FFF2-40B4-BE49-F238E27FC236}">
                  <a16:creationId xmlns:a16="http://schemas.microsoft.com/office/drawing/2014/main" id="{9BB98C0A-03FC-4282-99AF-241E1816B357}"/>
                </a:ext>
              </a:extLst>
            </p:cNvPr>
            <p:cNvSpPr>
              <a:spLocks noChangeArrowheads="1"/>
            </p:cNvSpPr>
            <p:nvPr/>
          </p:nvSpPr>
          <p:spPr bwMode="auto">
            <a:xfrm>
              <a:off x="4326" y="2279"/>
              <a:ext cx="28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en-US" altLang="en-US" sz="1200">
                  <a:solidFill>
                    <a:srgbClr val="000000"/>
                  </a:solidFill>
                  <a:latin typeface="Myriad Roman" charset="0"/>
                </a:rPr>
                <a:t>conduz</a:t>
              </a:r>
              <a:endParaRPr lang="en-US" altLang="en-US">
                <a:latin typeface="Times New Roman" panose="02020603050405020304" pitchFamily="18" charset="0"/>
              </a:endParaRPr>
            </a:p>
          </p:txBody>
        </p:sp>
      </p:grpSp>
      <p:sp>
        <p:nvSpPr>
          <p:cNvPr id="28700" name="Rectangle 28">
            <a:extLst>
              <a:ext uri="{FF2B5EF4-FFF2-40B4-BE49-F238E27FC236}">
                <a16:creationId xmlns:a16="http://schemas.microsoft.com/office/drawing/2014/main" id="{FCD805B9-FC55-4E6F-9E95-F29D036032FC}"/>
              </a:ext>
            </a:extLst>
          </p:cNvPr>
          <p:cNvSpPr>
            <a:spLocks noChangeArrowheads="1"/>
          </p:cNvSpPr>
          <p:nvPr/>
        </p:nvSpPr>
        <p:spPr bwMode="auto">
          <a:xfrm>
            <a:off x="6707188" y="2703513"/>
            <a:ext cx="76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000000"/>
                </a:solidFill>
                <a:latin typeface="Myriad Roman" charset="0"/>
              </a:rPr>
              <a:t>1</a:t>
            </a:r>
            <a:endParaRPr lang="en-US" altLang="en-US">
              <a:latin typeface="Times New Roman" panose="02020603050405020304" pitchFamily="18" charset="0"/>
            </a:endParaRPr>
          </a:p>
        </p:txBody>
      </p:sp>
      <p:grpSp>
        <p:nvGrpSpPr>
          <p:cNvPr id="11276" name="Group 186">
            <a:extLst>
              <a:ext uri="{FF2B5EF4-FFF2-40B4-BE49-F238E27FC236}">
                <a16:creationId xmlns:a16="http://schemas.microsoft.com/office/drawing/2014/main" id="{CBDBC653-26B5-4E7C-BFF9-DADE4ECEA31F}"/>
              </a:ext>
            </a:extLst>
          </p:cNvPr>
          <p:cNvGrpSpPr>
            <a:grpSpLocks/>
          </p:cNvGrpSpPr>
          <p:nvPr/>
        </p:nvGrpSpPr>
        <p:grpSpPr bwMode="auto">
          <a:xfrm>
            <a:off x="5146682" y="2292350"/>
            <a:ext cx="1560515" cy="3173413"/>
            <a:chOff x="3242" y="1444"/>
            <a:chExt cx="983" cy="1999"/>
          </a:xfrm>
        </p:grpSpPr>
        <p:sp>
          <p:nvSpPr>
            <p:cNvPr id="11305" name="Line 5">
              <a:extLst>
                <a:ext uri="{FF2B5EF4-FFF2-40B4-BE49-F238E27FC236}">
                  <a16:creationId xmlns:a16="http://schemas.microsoft.com/office/drawing/2014/main" id="{6486A2F8-E1D8-47D7-8EA8-AE32A53CEB5C}"/>
                </a:ext>
              </a:extLst>
            </p:cNvPr>
            <p:cNvSpPr>
              <a:spLocks noChangeShapeType="1"/>
            </p:cNvSpPr>
            <p:nvPr/>
          </p:nvSpPr>
          <p:spPr bwMode="auto">
            <a:xfrm>
              <a:off x="3479" y="1822"/>
              <a:ext cx="178" cy="1"/>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1306" name="Freeform 6">
              <a:extLst>
                <a:ext uri="{FF2B5EF4-FFF2-40B4-BE49-F238E27FC236}">
                  <a16:creationId xmlns:a16="http://schemas.microsoft.com/office/drawing/2014/main" id="{E05D318F-F5DF-4E52-A3B7-8434E236F70F}"/>
                </a:ext>
              </a:extLst>
            </p:cNvPr>
            <p:cNvSpPr>
              <a:spLocks/>
            </p:cNvSpPr>
            <p:nvPr/>
          </p:nvSpPr>
          <p:spPr bwMode="auto">
            <a:xfrm>
              <a:off x="3696" y="1536"/>
              <a:ext cx="87" cy="571"/>
            </a:xfrm>
            <a:custGeom>
              <a:avLst/>
              <a:gdLst>
                <a:gd name="T0" fmla="*/ 87 w 87"/>
                <a:gd name="T1" fmla="*/ 571 h 571"/>
                <a:gd name="T2" fmla="*/ 87 w 87"/>
                <a:gd name="T3" fmla="*/ 469 h 571"/>
                <a:gd name="T4" fmla="*/ 87 w 87"/>
                <a:gd name="T5" fmla="*/ 364 h 571"/>
                <a:gd name="T6" fmla="*/ 0 w 87"/>
                <a:gd name="T7" fmla="*/ 364 h 571"/>
                <a:gd name="T8" fmla="*/ 0 w 87"/>
                <a:gd name="T9" fmla="*/ 207 h 571"/>
                <a:gd name="T10" fmla="*/ 87 w 87"/>
                <a:gd name="T11" fmla="*/ 207 h 571"/>
                <a:gd name="T12" fmla="*/ 87 w 87"/>
                <a:gd name="T13" fmla="*/ 0 h 571"/>
                <a:gd name="T14" fmla="*/ 0 60000 65536"/>
                <a:gd name="T15" fmla="*/ 0 60000 65536"/>
                <a:gd name="T16" fmla="*/ 0 60000 65536"/>
                <a:gd name="T17" fmla="*/ 0 60000 65536"/>
                <a:gd name="T18" fmla="*/ 0 60000 65536"/>
                <a:gd name="T19" fmla="*/ 0 60000 65536"/>
                <a:gd name="T20" fmla="*/ 0 60000 65536"/>
                <a:gd name="T21" fmla="*/ 0 w 87"/>
                <a:gd name="T22" fmla="*/ 0 h 571"/>
                <a:gd name="T23" fmla="*/ 87 w 87"/>
                <a:gd name="T24" fmla="*/ 571 h 5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 h="571">
                  <a:moveTo>
                    <a:pt x="87" y="571"/>
                  </a:moveTo>
                  <a:lnTo>
                    <a:pt x="87" y="469"/>
                  </a:lnTo>
                  <a:lnTo>
                    <a:pt x="87" y="364"/>
                  </a:lnTo>
                  <a:lnTo>
                    <a:pt x="0" y="364"/>
                  </a:lnTo>
                  <a:lnTo>
                    <a:pt x="0" y="207"/>
                  </a:lnTo>
                  <a:lnTo>
                    <a:pt x="87" y="207"/>
                  </a:lnTo>
                  <a:lnTo>
                    <a:pt x="87" y="0"/>
                  </a:lnTo>
                </a:path>
              </a:pathLst>
            </a:custGeom>
            <a:noFill/>
            <a:ln w="19050">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1307" name="Line 7">
              <a:extLst>
                <a:ext uri="{FF2B5EF4-FFF2-40B4-BE49-F238E27FC236}">
                  <a16:creationId xmlns:a16="http://schemas.microsoft.com/office/drawing/2014/main" id="{6BC067D2-66BB-4210-BBCE-9FFCE991536C}"/>
                </a:ext>
              </a:extLst>
            </p:cNvPr>
            <p:cNvSpPr>
              <a:spLocks noChangeShapeType="1"/>
            </p:cNvSpPr>
            <p:nvPr/>
          </p:nvSpPr>
          <p:spPr bwMode="auto">
            <a:xfrm flipV="1">
              <a:off x="3657" y="1740"/>
              <a:ext cx="1" cy="169"/>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1308" name="Rectangle 29">
              <a:extLst>
                <a:ext uri="{FF2B5EF4-FFF2-40B4-BE49-F238E27FC236}">
                  <a16:creationId xmlns:a16="http://schemas.microsoft.com/office/drawing/2014/main" id="{0AF0A15C-E86C-40EE-94C6-DFA29A9D5AD2}"/>
                </a:ext>
              </a:extLst>
            </p:cNvPr>
            <p:cNvSpPr>
              <a:spLocks noChangeArrowheads="1"/>
            </p:cNvSpPr>
            <p:nvPr/>
          </p:nvSpPr>
          <p:spPr bwMode="auto">
            <a:xfrm>
              <a:off x="3243" y="1764"/>
              <a:ext cx="22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200" dirty="0">
                  <a:solidFill>
                    <a:srgbClr val="000000"/>
                  </a:solidFill>
                  <a:latin typeface="Myriad Roman" charset="0"/>
                </a:rPr>
                <a:t>porta</a:t>
              </a:r>
              <a:br>
                <a:rPr lang="en-US" altLang="en-US" sz="1200" dirty="0">
                  <a:solidFill>
                    <a:srgbClr val="000000"/>
                  </a:solidFill>
                  <a:latin typeface="Myriad Roman" charset="0"/>
                </a:rPr>
              </a:br>
              <a:r>
                <a:rPr lang="en-US" altLang="en-US" sz="1200" dirty="0">
                  <a:solidFill>
                    <a:srgbClr val="000000"/>
                  </a:solidFill>
                  <a:latin typeface="Myriad Roman" charset="0"/>
                </a:rPr>
                <a:t>=</a:t>
              </a:r>
              <a:r>
                <a:rPr lang="en-US" altLang="en-US" sz="1200" i="1" dirty="0">
                  <a:solidFill>
                    <a:srgbClr val="000000"/>
                  </a:solidFill>
                  <a:latin typeface="Myriad Roman" charset="0"/>
                </a:rPr>
                <a:t>gate</a:t>
              </a:r>
              <a:endParaRPr lang="en-US" altLang="en-US" i="1" dirty="0">
                <a:latin typeface="Times New Roman" panose="02020603050405020304" pitchFamily="18" charset="0"/>
              </a:endParaRPr>
            </a:p>
          </p:txBody>
        </p:sp>
        <p:sp>
          <p:nvSpPr>
            <p:cNvPr id="11309" name="Rectangle 33">
              <a:extLst>
                <a:ext uri="{FF2B5EF4-FFF2-40B4-BE49-F238E27FC236}">
                  <a16:creationId xmlns:a16="http://schemas.microsoft.com/office/drawing/2014/main" id="{0A10F576-903C-40DF-A15F-B0CFEF95B1B5}"/>
                </a:ext>
              </a:extLst>
            </p:cNvPr>
            <p:cNvSpPr>
              <a:spLocks noChangeArrowheads="1"/>
            </p:cNvSpPr>
            <p:nvPr/>
          </p:nvSpPr>
          <p:spPr bwMode="auto">
            <a:xfrm>
              <a:off x="3242" y="1558"/>
              <a:ext cx="27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200" b="1" u="sng">
                  <a:solidFill>
                    <a:srgbClr val="000000"/>
                  </a:solidFill>
                  <a:latin typeface="Myriad Roman" charset="0"/>
                </a:rPr>
                <a:t>nMOS</a:t>
              </a:r>
              <a:endParaRPr lang="en-US" altLang="en-US" b="1" u="sng">
                <a:latin typeface="Times New Roman" panose="02020603050405020304" pitchFamily="18" charset="0"/>
              </a:endParaRPr>
            </a:p>
          </p:txBody>
        </p:sp>
        <p:sp>
          <p:nvSpPr>
            <p:cNvPr id="60" name="Rectangle 29">
              <a:extLst>
                <a:ext uri="{FF2B5EF4-FFF2-40B4-BE49-F238E27FC236}">
                  <a16:creationId xmlns:a16="http://schemas.microsoft.com/office/drawing/2014/main" id="{A2A56C67-CFC9-40CD-82AF-82771395C0ED}"/>
                </a:ext>
              </a:extLst>
            </p:cNvPr>
            <p:cNvSpPr>
              <a:spLocks noChangeArrowheads="1"/>
            </p:cNvSpPr>
            <p:nvPr/>
          </p:nvSpPr>
          <p:spPr bwMode="auto">
            <a:xfrm>
              <a:off x="3683" y="2092"/>
              <a:ext cx="48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200" dirty="0" err="1">
                  <a:solidFill>
                    <a:srgbClr val="000000"/>
                  </a:solidFill>
                  <a:latin typeface="Myriad Roman" charset="0"/>
                </a:rPr>
                <a:t>dreno</a:t>
              </a:r>
              <a:r>
                <a:rPr lang="en-US" altLang="en-US" sz="1200" dirty="0">
                  <a:solidFill>
                    <a:srgbClr val="000000"/>
                  </a:solidFill>
                  <a:latin typeface="Myriad Roman" charset="0"/>
                </a:rPr>
                <a:t>=</a:t>
              </a:r>
              <a:r>
                <a:rPr lang="en-US" altLang="en-US" sz="1200" i="1" dirty="0">
                  <a:solidFill>
                    <a:srgbClr val="000000"/>
                  </a:solidFill>
                  <a:latin typeface="Myriad Roman" charset="0"/>
                </a:rPr>
                <a:t>drain</a:t>
              </a:r>
              <a:endParaRPr lang="en-US" altLang="en-US" i="1" dirty="0">
                <a:latin typeface="Times New Roman" panose="02020603050405020304" pitchFamily="18" charset="0"/>
              </a:endParaRPr>
            </a:p>
          </p:txBody>
        </p:sp>
        <p:sp>
          <p:nvSpPr>
            <p:cNvPr id="61" name="Rectangle 29">
              <a:extLst>
                <a:ext uri="{FF2B5EF4-FFF2-40B4-BE49-F238E27FC236}">
                  <a16:creationId xmlns:a16="http://schemas.microsoft.com/office/drawing/2014/main" id="{68BC387F-383B-4611-84D1-C5EC6E7C9A0B}"/>
                </a:ext>
              </a:extLst>
            </p:cNvPr>
            <p:cNvSpPr>
              <a:spLocks noChangeArrowheads="1"/>
            </p:cNvSpPr>
            <p:nvPr/>
          </p:nvSpPr>
          <p:spPr bwMode="auto">
            <a:xfrm>
              <a:off x="3679" y="1444"/>
              <a:ext cx="54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200" dirty="0" err="1">
                  <a:solidFill>
                    <a:srgbClr val="000000"/>
                  </a:solidFill>
                  <a:latin typeface="Myriad Roman" charset="0"/>
                </a:rPr>
                <a:t>fonte</a:t>
              </a:r>
              <a:r>
                <a:rPr lang="en-US" altLang="en-US" sz="1200" dirty="0">
                  <a:solidFill>
                    <a:srgbClr val="000000"/>
                  </a:solidFill>
                  <a:latin typeface="Myriad Roman" charset="0"/>
                </a:rPr>
                <a:t>=</a:t>
              </a:r>
              <a:r>
                <a:rPr lang="en-US" altLang="en-US" sz="1200" i="1" dirty="0">
                  <a:solidFill>
                    <a:srgbClr val="000000"/>
                  </a:solidFill>
                  <a:latin typeface="Myriad Roman" charset="0"/>
                </a:rPr>
                <a:t>source</a:t>
              </a:r>
              <a:endParaRPr lang="en-US" altLang="en-US" i="1" dirty="0">
                <a:latin typeface="Times New Roman" panose="02020603050405020304" pitchFamily="18" charset="0"/>
              </a:endParaRPr>
            </a:p>
          </p:txBody>
        </p:sp>
        <p:sp>
          <p:nvSpPr>
            <p:cNvPr id="62" name="Rectangle 29">
              <a:extLst>
                <a:ext uri="{FF2B5EF4-FFF2-40B4-BE49-F238E27FC236}">
                  <a16:creationId xmlns:a16="http://schemas.microsoft.com/office/drawing/2014/main" id="{4CE63378-291E-4C3B-A6D1-F4CCB8E7DFB0}"/>
                </a:ext>
              </a:extLst>
            </p:cNvPr>
            <p:cNvSpPr>
              <a:spLocks noChangeArrowheads="1"/>
            </p:cNvSpPr>
            <p:nvPr/>
          </p:nvSpPr>
          <p:spPr bwMode="auto">
            <a:xfrm>
              <a:off x="3719" y="2667"/>
              <a:ext cx="20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200" dirty="0" err="1">
                  <a:solidFill>
                    <a:srgbClr val="000000"/>
                  </a:solidFill>
                  <a:latin typeface="Myriad Roman" charset="0"/>
                </a:rPr>
                <a:t>fonte</a:t>
              </a:r>
              <a:endParaRPr lang="en-US" altLang="en-US" dirty="0">
                <a:latin typeface="Times New Roman" panose="02020603050405020304" pitchFamily="18" charset="0"/>
              </a:endParaRPr>
            </a:p>
          </p:txBody>
        </p:sp>
        <p:sp>
          <p:nvSpPr>
            <p:cNvPr id="63" name="Rectangle 29">
              <a:extLst>
                <a:ext uri="{FF2B5EF4-FFF2-40B4-BE49-F238E27FC236}">
                  <a16:creationId xmlns:a16="http://schemas.microsoft.com/office/drawing/2014/main" id="{E9587AC3-4628-4346-BBF8-ADE2B0E24548}"/>
                </a:ext>
              </a:extLst>
            </p:cNvPr>
            <p:cNvSpPr>
              <a:spLocks noChangeArrowheads="1"/>
            </p:cNvSpPr>
            <p:nvPr/>
          </p:nvSpPr>
          <p:spPr bwMode="auto">
            <a:xfrm>
              <a:off x="3719" y="3327"/>
              <a:ext cx="23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200" dirty="0" err="1">
                  <a:solidFill>
                    <a:srgbClr val="000000"/>
                  </a:solidFill>
                  <a:latin typeface="Myriad Roman" charset="0"/>
                </a:rPr>
                <a:t>dreno</a:t>
              </a:r>
              <a:endParaRPr lang="en-US" altLang="en-US" dirty="0">
                <a:latin typeface="Times New Roman" panose="02020603050405020304" pitchFamily="18" charset="0"/>
              </a:endParaRPr>
            </a:p>
          </p:txBody>
        </p:sp>
      </p:grpSp>
      <p:grpSp>
        <p:nvGrpSpPr>
          <p:cNvPr id="8" name="Group 185">
            <a:extLst>
              <a:ext uri="{FF2B5EF4-FFF2-40B4-BE49-F238E27FC236}">
                <a16:creationId xmlns:a16="http://schemas.microsoft.com/office/drawing/2014/main" id="{2B9B97AE-60D0-4BAC-AF44-E43135A8BBD6}"/>
              </a:ext>
            </a:extLst>
          </p:cNvPr>
          <p:cNvGrpSpPr>
            <a:grpSpLocks/>
          </p:cNvGrpSpPr>
          <p:nvPr/>
        </p:nvGrpSpPr>
        <p:grpSpPr bwMode="auto">
          <a:xfrm>
            <a:off x="5221288" y="4324350"/>
            <a:ext cx="3521075" cy="1443038"/>
            <a:chOff x="3289" y="2724"/>
            <a:chExt cx="2218" cy="909"/>
          </a:xfrm>
        </p:grpSpPr>
        <p:grpSp>
          <p:nvGrpSpPr>
            <p:cNvPr id="11280" name="Group 183">
              <a:extLst>
                <a:ext uri="{FF2B5EF4-FFF2-40B4-BE49-F238E27FC236}">
                  <a16:creationId xmlns:a16="http://schemas.microsoft.com/office/drawing/2014/main" id="{E4F00600-1907-41AE-B2B3-06A0ADACDF22}"/>
                </a:ext>
              </a:extLst>
            </p:cNvPr>
            <p:cNvGrpSpPr>
              <a:grpSpLocks/>
            </p:cNvGrpSpPr>
            <p:nvPr/>
          </p:nvGrpSpPr>
          <p:grpSpPr bwMode="auto">
            <a:xfrm>
              <a:off x="4274" y="2724"/>
              <a:ext cx="424" cy="909"/>
              <a:chOff x="4274" y="2724"/>
              <a:chExt cx="424" cy="909"/>
            </a:xfrm>
          </p:grpSpPr>
          <p:sp>
            <p:nvSpPr>
              <p:cNvPr id="11296" name="Line 40">
                <a:extLst>
                  <a:ext uri="{FF2B5EF4-FFF2-40B4-BE49-F238E27FC236}">
                    <a16:creationId xmlns:a16="http://schemas.microsoft.com/office/drawing/2014/main" id="{98101ED6-6DE9-4CD9-B8C2-77F9E89B67D7}"/>
                  </a:ext>
                </a:extLst>
              </p:cNvPr>
              <p:cNvSpPr>
                <a:spLocks noChangeShapeType="1"/>
              </p:cNvSpPr>
              <p:nvPr/>
            </p:nvSpPr>
            <p:spPr bwMode="auto">
              <a:xfrm>
                <a:off x="4301" y="3070"/>
                <a:ext cx="177" cy="1"/>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1297" name="Freeform 41">
                <a:extLst>
                  <a:ext uri="{FF2B5EF4-FFF2-40B4-BE49-F238E27FC236}">
                    <a16:creationId xmlns:a16="http://schemas.microsoft.com/office/drawing/2014/main" id="{34E24D5B-4463-48D2-A727-EFB6462B6452}"/>
                  </a:ext>
                </a:extLst>
              </p:cNvPr>
              <p:cNvSpPr>
                <a:spLocks/>
              </p:cNvSpPr>
              <p:nvPr/>
            </p:nvSpPr>
            <p:spPr bwMode="auto">
              <a:xfrm>
                <a:off x="4517" y="2784"/>
                <a:ext cx="88" cy="572"/>
              </a:xfrm>
              <a:custGeom>
                <a:avLst/>
                <a:gdLst>
                  <a:gd name="T0" fmla="*/ 88 w 88"/>
                  <a:gd name="T1" fmla="*/ 572 h 572"/>
                  <a:gd name="T2" fmla="*/ 88 w 88"/>
                  <a:gd name="T3" fmla="*/ 469 h 572"/>
                  <a:gd name="T4" fmla="*/ 88 w 88"/>
                  <a:gd name="T5" fmla="*/ 364 h 572"/>
                  <a:gd name="T6" fmla="*/ 0 w 88"/>
                  <a:gd name="T7" fmla="*/ 364 h 572"/>
                  <a:gd name="T8" fmla="*/ 0 w 88"/>
                  <a:gd name="T9" fmla="*/ 208 h 572"/>
                  <a:gd name="T10" fmla="*/ 88 w 88"/>
                  <a:gd name="T11" fmla="*/ 208 h 572"/>
                  <a:gd name="T12" fmla="*/ 88 w 88"/>
                  <a:gd name="T13" fmla="*/ 0 h 572"/>
                  <a:gd name="T14" fmla="*/ 0 60000 65536"/>
                  <a:gd name="T15" fmla="*/ 0 60000 65536"/>
                  <a:gd name="T16" fmla="*/ 0 60000 65536"/>
                  <a:gd name="T17" fmla="*/ 0 60000 65536"/>
                  <a:gd name="T18" fmla="*/ 0 60000 65536"/>
                  <a:gd name="T19" fmla="*/ 0 60000 65536"/>
                  <a:gd name="T20" fmla="*/ 0 60000 65536"/>
                  <a:gd name="T21" fmla="*/ 0 w 88"/>
                  <a:gd name="T22" fmla="*/ 0 h 572"/>
                  <a:gd name="T23" fmla="*/ 88 w 88"/>
                  <a:gd name="T24" fmla="*/ 572 h 5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572">
                    <a:moveTo>
                      <a:pt x="88" y="572"/>
                    </a:moveTo>
                    <a:lnTo>
                      <a:pt x="88" y="469"/>
                    </a:lnTo>
                    <a:lnTo>
                      <a:pt x="88" y="364"/>
                    </a:lnTo>
                    <a:lnTo>
                      <a:pt x="0" y="364"/>
                    </a:lnTo>
                    <a:lnTo>
                      <a:pt x="0" y="208"/>
                    </a:lnTo>
                    <a:lnTo>
                      <a:pt x="88" y="208"/>
                    </a:lnTo>
                    <a:lnTo>
                      <a:pt x="88" y="0"/>
                    </a:lnTo>
                  </a:path>
                </a:pathLst>
              </a:custGeom>
              <a:noFill/>
              <a:ln w="19050">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1298" name="Line 42">
                <a:extLst>
                  <a:ext uri="{FF2B5EF4-FFF2-40B4-BE49-F238E27FC236}">
                    <a16:creationId xmlns:a16="http://schemas.microsoft.com/office/drawing/2014/main" id="{E3D1D3BF-81DC-48C7-AB49-39C644FDB2E7}"/>
                  </a:ext>
                </a:extLst>
              </p:cNvPr>
              <p:cNvSpPr>
                <a:spLocks noChangeShapeType="1"/>
              </p:cNvSpPr>
              <p:nvPr/>
            </p:nvSpPr>
            <p:spPr bwMode="auto">
              <a:xfrm flipV="1">
                <a:off x="4478" y="2989"/>
                <a:ext cx="1" cy="168"/>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1299" name="Rectangle 44">
                <a:extLst>
                  <a:ext uri="{FF2B5EF4-FFF2-40B4-BE49-F238E27FC236}">
                    <a16:creationId xmlns:a16="http://schemas.microsoft.com/office/drawing/2014/main" id="{A6C50E64-9C8E-4F62-A124-5488B598CF2A}"/>
                  </a:ext>
                </a:extLst>
              </p:cNvPr>
              <p:cNvSpPr>
                <a:spLocks noChangeArrowheads="1"/>
              </p:cNvSpPr>
              <p:nvPr/>
            </p:nvSpPr>
            <p:spPr bwMode="auto">
              <a:xfrm>
                <a:off x="4488" y="3408"/>
                <a:ext cx="1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en-US" altLang="en-US" sz="1200">
                    <a:solidFill>
                      <a:srgbClr val="000000"/>
                    </a:solidFill>
                    <a:latin typeface="Myriad Roman" charset="0"/>
                  </a:rPr>
                  <a:t>não</a:t>
                </a:r>
                <a:endParaRPr lang="en-US" altLang="en-US">
                  <a:latin typeface="Times New Roman" panose="02020603050405020304" pitchFamily="18" charset="0"/>
                </a:endParaRPr>
              </a:p>
            </p:txBody>
          </p:sp>
          <p:sp>
            <p:nvSpPr>
              <p:cNvPr id="11300" name="Rectangle 45">
                <a:extLst>
                  <a:ext uri="{FF2B5EF4-FFF2-40B4-BE49-F238E27FC236}">
                    <a16:creationId xmlns:a16="http://schemas.microsoft.com/office/drawing/2014/main" id="{21BA7602-C4DD-4EF7-B052-25B53F2D27C1}"/>
                  </a:ext>
                </a:extLst>
              </p:cNvPr>
              <p:cNvSpPr>
                <a:spLocks noChangeArrowheads="1"/>
              </p:cNvSpPr>
              <p:nvPr/>
            </p:nvSpPr>
            <p:spPr bwMode="auto">
              <a:xfrm>
                <a:off x="4416" y="3517"/>
                <a:ext cx="28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en-US" altLang="en-US" sz="1200">
                    <a:solidFill>
                      <a:srgbClr val="000000"/>
                    </a:solidFill>
                    <a:latin typeface="Myriad Roman" charset="0"/>
                  </a:rPr>
                  <a:t>conduz</a:t>
                </a:r>
                <a:endParaRPr lang="en-US" altLang="en-US">
                  <a:latin typeface="Times New Roman" panose="02020603050405020304" pitchFamily="18" charset="0"/>
                </a:endParaRPr>
              </a:p>
            </p:txBody>
          </p:sp>
          <p:sp>
            <p:nvSpPr>
              <p:cNvPr id="11301" name="Freeform 56">
                <a:extLst>
                  <a:ext uri="{FF2B5EF4-FFF2-40B4-BE49-F238E27FC236}">
                    <a16:creationId xmlns:a16="http://schemas.microsoft.com/office/drawing/2014/main" id="{A2B246D7-546B-47F0-BDF6-5B23EB36CF3E}"/>
                  </a:ext>
                </a:extLst>
              </p:cNvPr>
              <p:cNvSpPr>
                <a:spLocks/>
              </p:cNvSpPr>
              <p:nvPr/>
            </p:nvSpPr>
            <p:spPr bwMode="auto">
              <a:xfrm>
                <a:off x="4526" y="2892"/>
                <a:ext cx="70" cy="97"/>
              </a:xfrm>
              <a:custGeom>
                <a:avLst/>
                <a:gdLst>
                  <a:gd name="T0" fmla="*/ 70 w 70"/>
                  <a:gd name="T1" fmla="*/ 97 h 97"/>
                  <a:gd name="T2" fmla="*/ 45 w 70"/>
                  <a:gd name="T3" fmla="*/ 0 h 97"/>
                  <a:gd name="T4" fmla="*/ 0 w 70"/>
                  <a:gd name="T5" fmla="*/ 21 h 97"/>
                  <a:gd name="T6" fmla="*/ 70 w 70"/>
                  <a:gd name="T7" fmla="*/ 97 h 97"/>
                  <a:gd name="T8" fmla="*/ 0 60000 65536"/>
                  <a:gd name="T9" fmla="*/ 0 60000 65536"/>
                  <a:gd name="T10" fmla="*/ 0 60000 65536"/>
                  <a:gd name="T11" fmla="*/ 0 60000 65536"/>
                  <a:gd name="T12" fmla="*/ 0 w 70"/>
                  <a:gd name="T13" fmla="*/ 0 h 97"/>
                  <a:gd name="T14" fmla="*/ 70 w 70"/>
                  <a:gd name="T15" fmla="*/ 97 h 97"/>
                </a:gdLst>
                <a:ahLst/>
                <a:cxnLst>
                  <a:cxn ang="T8">
                    <a:pos x="T0" y="T1"/>
                  </a:cxn>
                  <a:cxn ang="T9">
                    <a:pos x="T2" y="T3"/>
                  </a:cxn>
                  <a:cxn ang="T10">
                    <a:pos x="T4" y="T5"/>
                  </a:cxn>
                  <a:cxn ang="T11">
                    <a:pos x="T6" y="T7"/>
                  </a:cxn>
                </a:cxnLst>
                <a:rect l="T12" t="T13" r="T14" b="T15"/>
                <a:pathLst>
                  <a:path w="70" h="97">
                    <a:moveTo>
                      <a:pt x="70" y="97"/>
                    </a:moveTo>
                    <a:lnTo>
                      <a:pt x="45" y="0"/>
                    </a:lnTo>
                    <a:lnTo>
                      <a:pt x="0" y="21"/>
                    </a:lnTo>
                    <a:lnTo>
                      <a:pt x="70" y="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1302" name="Freeform 57">
                <a:extLst>
                  <a:ext uri="{FF2B5EF4-FFF2-40B4-BE49-F238E27FC236}">
                    <a16:creationId xmlns:a16="http://schemas.microsoft.com/office/drawing/2014/main" id="{19245135-537B-4BCF-BDF2-CC0F3284BAE6}"/>
                  </a:ext>
                </a:extLst>
              </p:cNvPr>
              <p:cNvSpPr>
                <a:spLocks/>
              </p:cNvSpPr>
              <p:nvPr/>
            </p:nvSpPr>
            <p:spPr bwMode="auto">
              <a:xfrm>
                <a:off x="4520" y="2724"/>
                <a:ext cx="64" cy="201"/>
              </a:xfrm>
              <a:custGeom>
                <a:avLst/>
                <a:gdLst>
                  <a:gd name="T0" fmla="*/ 2147483646 w 21"/>
                  <a:gd name="T1" fmla="*/ 0 h 67"/>
                  <a:gd name="T2" fmla="*/ 2050533790 w 21"/>
                  <a:gd name="T3" fmla="*/ 2147483646 h 67"/>
                  <a:gd name="T4" fmla="*/ 0 60000 65536"/>
                  <a:gd name="T5" fmla="*/ 0 60000 65536"/>
                  <a:gd name="T6" fmla="*/ 0 w 21"/>
                  <a:gd name="T7" fmla="*/ 0 h 67"/>
                  <a:gd name="T8" fmla="*/ 21 w 21"/>
                  <a:gd name="T9" fmla="*/ 67 h 67"/>
                </a:gdLst>
                <a:ahLst/>
                <a:cxnLst>
                  <a:cxn ang="T4">
                    <a:pos x="T0" y="T1"/>
                  </a:cxn>
                  <a:cxn ang="T5">
                    <a:pos x="T2" y="T3"/>
                  </a:cxn>
                </a:cxnLst>
                <a:rect l="T6" t="T7" r="T8" b="T9"/>
                <a:pathLst>
                  <a:path w="21" h="67">
                    <a:moveTo>
                      <a:pt x="21" y="0"/>
                    </a:moveTo>
                    <a:cubicBezTo>
                      <a:pt x="21" y="0"/>
                      <a:pt x="0" y="32"/>
                      <a:pt x="12" y="67"/>
                    </a:cubicBezTo>
                  </a:path>
                </a:pathLst>
              </a:cu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1303" name="Rectangle 59">
                <a:extLst>
                  <a:ext uri="{FF2B5EF4-FFF2-40B4-BE49-F238E27FC236}">
                    <a16:creationId xmlns:a16="http://schemas.microsoft.com/office/drawing/2014/main" id="{5322A23B-98B4-4AC5-B1A5-4791332A9CBE}"/>
                  </a:ext>
                </a:extLst>
              </p:cNvPr>
              <p:cNvSpPr>
                <a:spLocks noChangeArrowheads="1"/>
              </p:cNvSpPr>
              <p:nvPr/>
            </p:nvSpPr>
            <p:spPr bwMode="auto">
              <a:xfrm>
                <a:off x="4274" y="2951"/>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000000"/>
                    </a:solidFill>
                    <a:latin typeface="Myriad Roman" charset="0"/>
                  </a:rPr>
                  <a:t>1</a:t>
                </a:r>
                <a:endParaRPr lang="en-US" altLang="en-US">
                  <a:latin typeface="Times New Roman" panose="02020603050405020304" pitchFamily="18" charset="0"/>
                </a:endParaRPr>
              </a:p>
            </p:txBody>
          </p:sp>
          <p:sp>
            <p:nvSpPr>
              <p:cNvPr id="11304" name="Oval 69">
                <a:extLst>
                  <a:ext uri="{FF2B5EF4-FFF2-40B4-BE49-F238E27FC236}">
                    <a16:creationId xmlns:a16="http://schemas.microsoft.com/office/drawing/2014/main" id="{1A9C7A14-FAAD-47D3-A156-DA4140355AE6}"/>
                  </a:ext>
                </a:extLst>
              </p:cNvPr>
              <p:cNvSpPr>
                <a:spLocks noChangeArrowheads="1"/>
              </p:cNvSpPr>
              <p:nvPr/>
            </p:nvSpPr>
            <p:spPr bwMode="auto">
              <a:xfrm>
                <a:off x="4427" y="3049"/>
                <a:ext cx="45" cy="45"/>
              </a:xfrm>
              <a:prstGeom prst="ellipse">
                <a:avLst/>
              </a:prstGeom>
              <a:solidFill>
                <a:srgbClr val="FFFFFF"/>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grpSp>
        <p:grpSp>
          <p:nvGrpSpPr>
            <p:cNvPr id="11281" name="Group 184">
              <a:extLst>
                <a:ext uri="{FF2B5EF4-FFF2-40B4-BE49-F238E27FC236}">
                  <a16:creationId xmlns:a16="http://schemas.microsoft.com/office/drawing/2014/main" id="{B6AF6AAC-DC5A-47B5-89F2-04523D752699}"/>
                </a:ext>
              </a:extLst>
            </p:cNvPr>
            <p:cNvGrpSpPr>
              <a:grpSpLocks/>
            </p:cNvGrpSpPr>
            <p:nvPr/>
          </p:nvGrpSpPr>
          <p:grpSpPr bwMode="auto">
            <a:xfrm>
              <a:off x="3289" y="2784"/>
              <a:ext cx="542" cy="572"/>
              <a:chOff x="3289" y="2784"/>
              <a:chExt cx="542" cy="572"/>
            </a:xfrm>
          </p:grpSpPr>
          <p:sp>
            <p:nvSpPr>
              <p:cNvPr id="11290" name="Line 37">
                <a:extLst>
                  <a:ext uri="{FF2B5EF4-FFF2-40B4-BE49-F238E27FC236}">
                    <a16:creationId xmlns:a16="http://schemas.microsoft.com/office/drawing/2014/main" id="{159A490F-BE84-4DB7-84A6-13EDF5652A76}"/>
                  </a:ext>
                </a:extLst>
              </p:cNvPr>
              <p:cNvSpPr>
                <a:spLocks noChangeShapeType="1"/>
              </p:cNvSpPr>
              <p:nvPr/>
            </p:nvSpPr>
            <p:spPr bwMode="auto">
              <a:xfrm>
                <a:off x="3528" y="3070"/>
                <a:ext cx="177" cy="1"/>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1291" name="Freeform 38">
                <a:extLst>
                  <a:ext uri="{FF2B5EF4-FFF2-40B4-BE49-F238E27FC236}">
                    <a16:creationId xmlns:a16="http://schemas.microsoft.com/office/drawing/2014/main" id="{471A1087-1A1E-40EC-B9E6-F942C3FBAD8D}"/>
                  </a:ext>
                </a:extLst>
              </p:cNvPr>
              <p:cNvSpPr>
                <a:spLocks/>
              </p:cNvSpPr>
              <p:nvPr/>
            </p:nvSpPr>
            <p:spPr bwMode="auto">
              <a:xfrm>
                <a:off x="3744" y="2784"/>
                <a:ext cx="87" cy="572"/>
              </a:xfrm>
              <a:custGeom>
                <a:avLst/>
                <a:gdLst>
                  <a:gd name="T0" fmla="*/ 87 w 87"/>
                  <a:gd name="T1" fmla="*/ 572 h 572"/>
                  <a:gd name="T2" fmla="*/ 87 w 87"/>
                  <a:gd name="T3" fmla="*/ 469 h 572"/>
                  <a:gd name="T4" fmla="*/ 87 w 87"/>
                  <a:gd name="T5" fmla="*/ 364 h 572"/>
                  <a:gd name="T6" fmla="*/ 0 w 87"/>
                  <a:gd name="T7" fmla="*/ 364 h 572"/>
                  <a:gd name="T8" fmla="*/ 0 w 87"/>
                  <a:gd name="T9" fmla="*/ 208 h 572"/>
                  <a:gd name="T10" fmla="*/ 87 w 87"/>
                  <a:gd name="T11" fmla="*/ 208 h 572"/>
                  <a:gd name="T12" fmla="*/ 87 w 87"/>
                  <a:gd name="T13" fmla="*/ 0 h 572"/>
                  <a:gd name="T14" fmla="*/ 0 60000 65536"/>
                  <a:gd name="T15" fmla="*/ 0 60000 65536"/>
                  <a:gd name="T16" fmla="*/ 0 60000 65536"/>
                  <a:gd name="T17" fmla="*/ 0 60000 65536"/>
                  <a:gd name="T18" fmla="*/ 0 60000 65536"/>
                  <a:gd name="T19" fmla="*/ 0 60000 65536"/>
                  <a:gd name="T20" fmla="*/ 0 60000 65536"/>
                  <a:gd name="T21" fmla="*/ 0 w 87"/>
                  <a:gd name="T22" fmla="*/ 0 h 572"/>
                  <a:gd name="T23" fmla="*/ 87 w 87"/>
                  <a:gd name="T24" fmla="*/ 572 h 5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 h="572">
                    <a:moveTo>
                      <a:pt x="87" y="572"/>
                    </a:moveTo>
                    <a:lnTo>
                      <a:pt x="87" y="469"/>
                    </a:lnTo>
                    <a:lnTo>
                      <a:pt x="87" y="364"/>
                    </a:lnTo>
                    <a:lnTo>
                      <a:pt x="0" y="364"/>
                    </a:lnTo>
                    <a:lnTo>
                      <a:pt x="0" y="208"/>
                    </a:lnTo>
                    <a:lnTo>
                      <a:pt x="87" y="208"/>
                    </a:lnTo>
                    <a:lnTo>
                      <a:pt x="87" y="0"/>
                    </a:lnTo>
                  </a:path>
                </a:pathLst>
              </a:custGeom>
              <a:noFill/>
              <a:ln w="19050">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1292" name="Line 39">
                <a:extLst>
                  <a:ext uri="{FF2B5EF4-FFF2-40B4-BE49-F238E27FC236}">
                    <a16:creationId xmlns:a16="http://schemas.microsoft.com/office/drawing/2014/main" id="{F766A01A-0660-4D2E-AB54-8BDAAA000551}"/>
                  </a:ext>
                </a:extLst>
              </p:cNvPr>
              <p:cNvSpPr>
                <a:spLocks noChangeShapeType="1"/>
              </p:cNvSpPr>
              <p:nvPr/>
            </p:nvSpPr>
            <p:spPr bwMode="auto">
              <a:xfrm flipV="1">
                <a:off x="3705" y="2989"/>
                <a:ext cx="1" cy="168"/>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1293" name="Rectangle 60">
                <a:extLst>
                  <a:ext uri="{FF2B5EF4-FFF2-40B4-BE49-F238E27FC236}">
                    <a16:creationId xmlns:a16="http://schemas.microsoft.com/office/drawing/2014/main" id="{A7661A55-5BF5-4C0B-B7B9-CDF04B95FD5A}"/>
                  </a:ext>
                </a:extLst>
              </p:cNvPr>
              <p:cNvSpPr>
                <a:spLocks noChangeArrowheads="1"/>
              </p:cNvSpPr>
              <p:nvPr/>
            </p:nvSpPr>
            <p:spPr bwMode="auto">
              <a:xfrm>
                <a:off x="3323" y="3015"/>
                <a:ext cx="21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200" dirty="0">
                    <a:solidFill>
                      <a:srgbClr val="000000"/>
                    </a:solidFill>
                    <a:latin typeface="Myriad Roman" charset="0"/>
                  </a:rPr>
                  <a:t>porta</a:t>
                </a:r>
                <a:endParaRPr lang="en-US" altLang="en-US" dirty="0">
                  <a:latin typeface="Times New Roman" panose="02020603050405020304" pitchFamily="18" charset="0"/>
                </a:endParaRPr>
              </a:p>
            </p:txBody>
          </p:sp>
          <p:sp>
            <p:nvSpPr>
              <p:cNvPr id="11294" name="Rectangle 64">
                <a:extLst>
                  <a:ext uri="{FF2B5EF4-FFF2-40B4-BE49-F238E27FC236}">
                    <a16:creationId xmlns:a16="http://schemas.microsoft.com/office/drawing/2014/main" id="{B3DC5AD1-3C2D-4A07-B37A-6E390CB3A7B8}"/>
                  </a:ext>
                </a:extLst>
              </p:cNvPr>
              <p:cNvSpPr>
                <a:spLocks noChangeArrowheads="1"/>
              </p:cNvSpPr>
              <p:nvPr/>
            </p:nvSpPr>
            <p:spPr bwMode="auto">
              <a:xfrm>
                <a:off x="3289" y="2805"/>
                <a:ext cx="27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200" b="1" u="sng">
                    <a:solidFill>
                      <a:srgbClr val="000000"/>
                    </a:solidFill>
                    <a:latin typeface="Myriad Roman" charset="0"/>
                  </a:rPr>
                  <a:t>pMOS</a:t>
                </a:r>
                <a:endParaRPr lang="en-US" altLang="en-US" b="1" u="sng">
                  <a:latin typeface="Times New Roman" panose="02020603050405020304" pitchFamily="18" charset="0"/>
                </a:endParaRPr>
              </a:p>
            </p:txBody>
          </p:sp>
          <p:sp>
            <p:nvSpPr>
              <p:cNvPr id="11295" name="Oval 70">
                <a:extLst>
                  <a:ext uri="{FF2B5EF4-FFF2-40B4-BE49-F238E27FC236}">
                    <a16:creationId xmlns:a16="http://schemas.microsoft.com/office/drawing/2014/main" id="{1B426F3C-0F18-4982-8EF3-E6217F352978}"/>
                  </a:ext>
                </a:extLst>
              </p:cNvPr>
              <p:cNvSpPr>
                <a:spLocks noChangeArrowheads="1"/>
              </p:cNvSpPr>
              <p:nvPr/>
            </p:nvSpPr>
            <p:spPr bwMode="auto">
              <a:xfrm>
                <a:off x="3651" y="3049"/>
                <a:ext cx="48" cy="45"/>
              </a:xfrm>
              <a:prstGeom prst="ellipse">
                <a:avLst/>
              </a:prstGeom>
              <a:solidFill>
                <a:srgbClr val="FFFFFF"/>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grpSp>
        <p:grpSp>
          <p:nvGrpSpPr>
            <p:cNvPr id="11282" name="Group 182">
              <a:extLst>
                <a:ext uri="{FF2B5EF4-FFF2-40B4-BE49-F238E27FC236}">
                  <a16:creationId xmlns:a16="http://schemas.microsoft.com/office/drawing/2014/main" id="{7B7AC861-9E53-4E81-B183-6974C0A8CE69}"/>
                </a:ext>
              </a:extLst>
            </p:cNvPr>
            <p:cNvGrpSpPr>
              <a:grpSpLocks/>
            </p:cNvGrpSpPr>
            <p:nvPr/>
          </p:nvGrpSpPr>
          <p:grpSpPr bwMode="auto">
            <a:xfrm>
              <a:off x="5131" y="2742"/>
              <a:ext cx="376" cy="865"/>
              <a:chOff x="5131" y="2742"/>
              <a:chExt cx="376" cy="865"/>
            </a:xfrm>
          </p:grpSpPr>
          <p:sp>
            <p:nvSpPr>
              <p:cNvPr id="11283" name="Line 49">
                <a:extLst>
                  <a:ext uri="{FF2B5EF4-FFF2-40B4-BE49-F238E27FC236}">
                    <a16:creationId xmlns:a16="http://schemas.microsoft.com/office/drawing/2014/main" id="{20B780C6-7FB1-4C8F-BE63-D1EE3E659753}"/>
                  </a:ext>
                </a:extLst>
              </p:cNvPr>
              <p:cNvSpPr>
                <a:spLocks noChangeShapeType="1"/>
              </p:cNvSpPr>
              <p:nvPr/>
            </p:nvSpPr>
            <p:spPr bwMode="auto">
              <a:xfrm>
                <a:off x="5155" y="3070"/>
                <a:ext cx="175" cy="1"/>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1284" name="Freeform 50">
                <a:extLst>
                  <a:ext uri="{FF2B5EF4-FFF2-40B4-BE49-F238E27FC236}">
                    <a16:creationId xmlns:a16="http://schemas.microsoft.com/office/drawing/2014/main" id="{D660420F-A61B-476D-8D0A-A0DCCE4484BE}"/>
                  </a:ext>
                </a:extLst>
              </p:cNvPr>
              <p:cNvSpPr>
                <a:spLocks/>
              </p:cNvSpPr>
              <p:nvPr/>
            </p:nvSpPr>
            <p:spPr bwMode="auto">
              <a:xfrm>
                <a:off x="5372" y="2784"/>
                <a:ext cx="87" cy="572"/>
              </a:xfrm>
              <a:custGeom>
                <a:avLst/>
                <a:gdLst>
                  <a:gd name="T0" fmla="*/ 87 w 87"/>
                  <a:gd name="T1" fmla="*/ 572 h 572"/>
                  <a:gd name="T2" fmla="*/ 87 w 87"/>
                  <a:gd name="T3" fmla="*/ 469 h 572"/>
                  <a:gd name="T4" fmla="*/ 87 w 87"/>
                  <a:gd name="T5" fmla="*/ 364 h 572"/>
                  <a:gd name="T6" fmla="*/ 0 w 87"/>
                  <a:gd name="T7" fmla="*/ 364 h 572"/>
                  <a:gd name="T8" fmla="*/ 0 w 87"/>
                  <a:gd name="T9" fmla="*/ 208 h 572"/>
                  <a:gd name="T10" fmla="*/ 87 w 87"/>
                  <a:gd name="T11" fmla="*/ 208 h 572"/>
                  <a:gd name="T12" fmla="*/ 87 w 87"/>
                  <a:gd name="T13" fmla="*/ 0 h 572"/>
                  <a:gd name="T14" fmla="*/ 0 60000 65536"/>
                  <a:gd name="T15" fmla="*/ 0 60000 65536"/>
                  <a:gd name="T16" fmla="*/ 0 60000 65536"/>
                  <a:gd name="T17" fmla="*/ 0 60000 65536"/>
                  <a:gd name="T18" fmla="*/ 0 60000 65536"/>
                  <a:gd name="T19" fmla="*/ 0 60000 65536"/>
                  <a:gd name="T20" fmla="*/ 0 60000 65536"/>
                  <a:gd name="T21" fmla="*/ 0 w 87"/>
                  <a:gd name="T22" fmla="*/ 0 h 572"/>
                  <a:gd name="T23" fmla="*/ 87 w 87"/>
                  <a:gd name="T24" fmla="*/ 572 h 5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 h="572">
                    <a:moveTo>
                      <a:pt x="87" y="572"/>
                    </a:moveTo>
                    <a:lnTo>
                      <a:pt x="87" y="469"/>
                    </a:lnTo>
                    <a:lnTo>
                      <a:pt x="87" y="364"/>
                    </a:lnTo>
                    <a:lnTo>
                      <a:pt x="0" y="364"/>
                    </a:lnTo>
                    <a:lnTo>
                      <a:pt x="0" y="208"/>
                    </a:lnTo>
                    <a:lnTo>
                      <a:pt x="87" y="208"/>
                    </a:lnTo>
                    <a:lnTo>
                      <a:pt x="87" y="0"/>
                    </a:lnTo>
                  </a:path>
                </a:pathLst>
              </a:custGeom>
              <a:noFill/>
              <a:ln w="19050">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1285" name="Line 51">
                <a:extLst>
                  <a:ext uri="{FF2B5EF4-FFF2-40B4-BE49-F238E27FC236}">
                    <a16:creationId xmlns:a16="http://schemas.microsoft.com/office/drawing/2014/main" id="{4A03E4CC-DFB7-4115-A5C5-8D484461EB7E}"/>
                  </a:ext>
                </a:extLst>
              </p:cNvPr>
              <p:cNvSpPr>
                <a:spLocks noChangeShapeType="1"/>
              </p:cNvSpPr>
              <p:nvPr/>
            </p:nvSpPr>
            <p:spPr bwMode="auto">
              <a:xfrm flipV="1">
                <a:off x="5330" y="2989"/>
                <a:ext cx="1" cy="168"/>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1286" name="Rectangle 52">
                <a:extLst>
                  <a:ext uri="{FF2B5EF4-FFF2-40B4-BE49-F238E27FC236}">
                    <a16:creationId xmlns:a16="http://schemas.microsoft.com/office/drawing/2014/main" id="{DDF3935B-B44A-491C-AF8F-08A7E21B7A35}"/>
                  </a:ext>
                </a:extLst>
              </p:cNvPr>
              <p:cNvSpPr>
                <a:spLocks noChangeArrowheads="1"/>
              </p:cNvSpPr>
              <p:nvPr/>
            </p:nvSpPr>
            <p:spPr bwMode="auto">
              <a:xfrm>
                <a:off x="5210" y="3491"/>
                <a:ext cx="28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en-US" altLang="en-US" sz="1200">
                    <a:solidFill>
                      <a:srgbClr val="000000"/>
                    </a:solidFill>
                    <a:latin typeface="Myriad Roman" charset="0"/>
                  </a:rPr>
                  <a:t>conduz</a:t>
                </a:r>
                <a:endParaRPr lang="en-US" altLang="en-US">
                  <a:latin typeface="Times New Roman" panose="02020603050405020304" pitchFamily="18" charset="0"/>
                </a:endParaRPr>
              </a:p>
            </p:txBody>
          </p:sp>
          <p:sp>
            <p:nvSpPr>
              <p:cNvPr id="11287" name="Rectangle 58">
                <a:extLst>
                  <a:ext uri="{FF2B5EF4-FFF2-40B4-BE49-F238E27FC236}">
                    <a16:creationId xmlns:a16="http://schemas.microsoft.com/office/drawing/2014/main" id="{40FE340D-6DE3-4793-916D-B4F081A162EF}"/>
                  </a:ext>
                </a:extLst>
              </p:cNvPr>
              <p:cNvSpPr>
                <a:spLocks noChangeArrowheads="1"/>
              </p:cNvSpPr>
              <p:nvPr/>
            </p:nvSpPr>
            <p:spPr bwMode="auto">
              <a:xfrm>
                <a:off x="5131" y="2951"/>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000000"/>
                    </a:solidFill>
                    <a:latin typeface="Myriad Roman" charset="0"/>
                  </a:rPr>
                  <a:t>0</a:t>
                </a:r>
                <a:endParaRPr lang="en-US" altLang="en-US">
                  <a:latin typeface="Times New Roman" panose="02020603050405020304" pitchFamily="18" charset="0"/>
                </a:endParaRPr>
              </a:p>
            </p:txBody>
          </p:sp>
          <p:sp>
            <p:nvSpPr>
              <p:cNvPr id="11288" name="Oval 68">
                <a:extLst>
                  <a:ext uri="{FF2B5EF4-FFF2-40B4-BE49-F238E27FC236}">
                    <a16:creationId xmlns:a16="http://schemas.microsoft.com/office/drawing/2014/main" id="{7FEC424F-8F4B-4297-8A00-7F34608AA448}"/>
                  </a:ext>
                </a:extLst>
              </p:cNvPr>
              <p:cNvSpPr>
                <a:spLocks noChangeArrowheads="1"/>
              </p:cNvSpPr>
              <p:nvPr/>
            </p:nvSpPr>
            <p:spPr bwMode="auto">
              <a:xfrm>
                <a:off x="5278" y="3049"/>
                <a:ext cx="49" cy="45"/>
              </a:xfrm>
              <a:prstGeom prst="ellipse">
                <a:avLst/>
              </a:prstGeom>
              <a:solidFill>
                <a:srgbClr val="FFFFFF"/>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11289" name="Freeform 71">
                <a:extLst>
                  <a:ext uri="{FF2B5EF4-FFF2-40B4-BE49-F238E27FC236}">
                    <a16:creationId xmlns:a16="http://schemas.microsoft.com/office/drawing/2014/main" id="{B97EE670-16B9-471C-8EF8-E85F206CA596}"/>
                  </a:ext>
                </a:extLst>
              </p:cNvPr>
              <p:cNvSpPr>
                <a:spLocks/>
              </p:cNvSpPr>
              <p:nvPr/>
            </p:nvSpPr>
            <p:spPr bwMode="auto">
              <a:xfrm>
                <a:off x="5354" y="2742"/>
                <a:ext cx="153" cy="680"/>
              </a:xfrm>
              <a:custGeom>
                <a:avLst/>
                <a:gdLst>
                  <a:gd name="T0" fmla="*/ 2147483646 w 51"/>
                  <a:gd name="T1" fmla="*/ 0 h 226"/>
                  <a:gd name="T2" fmla="*/ 2147483646 w 51"/>
                  <a:gd name="T3" fmla="*/ 2147483646 h 226"/>
                  <a:gd name="T4" fmla="*/ 0 60000 65536"/>
                  <a:gd name="T5" fmla="*/ 0 60000 65536"/>
                  <a:gd name="T6" fmla="*/ 0 w 51"/>
                  <a:gd name="T7" fmla="*/ 0 h 226"/>
                  <a:gd name="T8" fmla="*/ 51 w 51"/>
                  <a:gd name="T9" fmla="*/ 226 h 226"/>
                </a:gdLst>
                <a:ahLst/>
                <a:cxnLst>
                  <a:cxn ang="T4">
                    <a:pos x="T0" y="T1"/>
                  </a:cxn>
                  <a:cxn ang="T5">
                    <a:pos x="T2" y="T3"/>
                  </a:cxn>
                </a:cxnLst>
                <a:rect l="T6" t="T7" r="T8" b="T9"/>
                <a:pathLst>
                  <a:path w="51" h="226">
                    <a:moveTo>
                      <a:pt x="43" y="0"/>
                    </a:moveTo>
                    <a:cubicBezTo>
                      <a:pt x="43" y="0"/>
                      <a:pt x="0" y="114"/>
                      <a:pt x="51" y="226"/>
                    </a:cubicBezTo>
                  </a:path>
                </a:pathLst>
              </a:custGeom>
              <a:noFill/>
              <a:ln w="9525">
                <a:solidFill>
                  <a:srgbClr val="000000"/>
                </a:solidFill>
                <a:miter lim="800000"/>
                <a:headEnd type="none"/>
                <a:tailEnd type="triangle" w="med" len="lg"/>
              </a:ln>
              <a:extLst>
                <a:ext uri="{909E8E84-426E-40DD-AFC4-6F175D3DCCD1}">
                  <a14:hiddenFill xmlns:a14="http://schemas.microsoft.com/office/drawing/2010/main">
                    <a:solidFill>
                      <a:srgbClr val="FFFFFF"/>
                    </a:solidFill>
                  </a14:hiddenFill>
                </a:ext>
              </a:extLst>
            </p:spPr>
            <p:txBody>
              <a:bodyPr/>
              <a:lstStyle/>
              <a:p>
                <a:endParaRPr lang="pt-BR"/>
              </a:p>
            </p:txBody>
          </p:sp>
        </p:grpSp>
      </p:grpSp>
      <p:sp>
        <p:nvSpPr>
          <p:cNvPr id="11278" name="Text Box 176">
            <a:extLst>
              <a:ext uri="{FF2B5EF4-FFF2-40B4-BE49-F238E27FC236}">
                <a16:creationId xmlns:a16="http://schemas.microsoft.com/office/drawing/2014/main" id="{36EE7364-0F67-42E4-BC0E-6480F2E4B864}"/>
              </a:ext>
            </a:extLst>
          </p:cNvPr>
          <p:cNvSpPr txBox="1">
            <a:spLocks noChangeArrowheads="1"/>
          </p:cNvSpPr>
          <p:nvPr/>
        </p:nvSpPr>
        <p:spPr bwMode="auto">
          <a:xfrm>
            <a:off x="1624562" y="5418138"/>
            <a:ext cx="3629519" cy="1077218"/>
          </a:xfrm>
          <a:prstGeom prst="rect">
            <a:avLst/>
          </a:prstGeom>
          <a:noFill/>
          <a:ln>
            <a:noFill/>
          </a:ln>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defRPr/>
            </a:pPr>
            <a:r>
              <a:rPr lang="pt-BR" altLang="en-US" sz="1600" dirty="0">
                <a:latin typeface="+mn-lt"/>
              </a:rPr>
              <a:t>Base (ou substrato) de silício</a:t>
            </a:r>
            <a:br>
              <a:rPr lang="pt-BR" altLang="en-US" sz="1600" dirty="0">
                <a:latin typeface="+mn-lt"/>
              </a:rPr>
            </a:br>
            <a:r>
              <a:rPr lang="pt-BR" altLang="en-US" sz="1600" dirty="0">
                <a:latin typeface="+mn-lt"/>
              </a:rPr>
              <a:t>Não é nem plenamente condutor nem</a:t>
            </a:r>
          </a:p>
          <a:p>
            <a:pPr algn="ctr" eaLnBrk="1" hangingPunct="1">
              <a:spcBef>
                <a:spcPct val="0"/>
              </a:spcBef>
              <a:buFontTx/>
              <a:buNone/>
              <a:defRPr/>
            </a:pPr>
            <a:r>
              <a:rPr lang="pt-BR" altLang="en-US" sz="1600" dirty="0">
                <a:latin typeface="+mn-lt"/>
              </a:rPr>
              <a:t>totalmente isolante, é</a:t>
            </a:r>
            <a:br>
              <a:rPr lang="pt-BR" altLang="en-US" sz="1600" dirty="0">
                <a:latin typeface="+mn-lt"/>
              </a:rPr>
            </a:br>
            <a:r>
              <a:rPr lang="pt-BR" altLang="en-US" sz="1600" b="1" i="1" dirty="0">
                <a:solidFill>
                  <a:schemeClr val="accent1"/>
                </a:solidFill>
                <a:latin typeface="+mn-lt"/>
              </a:rPr>
              <a:t>Semicondutor</a:t>
            </a:r>
          </a:p>
        </p:txBody>
      </p:sp>
      <p:sp>
        <p:nvSpPr>
          <p:cNvPr id="11279" name="Line 177">
            <a:extLst>
              <a:ext uri="{FF2B5EF4-FFF2-40B4-BE49-F238E27FC236}">
                <a16:creationId xmlns:a16="http://schemas.microsoft.com/office/drawing/2014/main" id="{64FF1D05-74ED-4CBA-8247-98D157DB48B0}"/>
              </a:ext>
            </a:extLst>
          </p:cNvPr>
          <p:cNvSpPr>
            <a:spLocks noChangeShapeType="1"/>
          </p:cNvSpPr>
          <p:nvPr/>
        </p:nvSpPr>
        <p:spPr bwMode="auto">
          <a:xfrm flipV="1">
            <a:off x="1219200" y="4876800"/>
            <a:ext cx="5334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28700"/>
                                        </p:tgtEl>
                                        <p:attrNameLst>
                                          <p:attrName>style.visibility</p:attrName>
                                        </p:attrNameLst>
                                      </p:cBhvr>
                                      <p:to>
                                        <p:strVal val="visible"/>
                                      </p:to>
                                    </p:set>
                                    <p:anim calcmode="lin" valueType="num">
                                      <p:cBhvr additive="base">
                                        <p:cTn id="11" dur="500" fill="hold"/>
                                        <p:tgtEl>
                                          <p:spTgt spid="28700"/>
                                        </p:tgtEl>
                                        <p:attrNameLst>
                                          <p:attrName>ppt_x</p:attrName>
                                        </p:attrNameLst>
                                      </p:cBhvr>
                                      <p:tavLst>
                                        <p:tav tm="0">
                                          <p:val>
                                            <p:strVal val="#ppt_x"/>
                                          </p:val>
                                        </p:tav>
                                        <p:tav tm="100000">
                                          <p:val>
                                            <p:strVal val="#ppt_x"/>
                                          </p:val>
                                        </p:tav>
                                      </p:tavLst>
                                    </p:anim>
                                    <p:anim calcmode="lin" valueType="num">
                                      <p:cBhvr additive="base">
                                        <p:cTn id="12" dur="500" fill="hold"/>
                                        <p:tgtEl>
                                          <p:spTgt spid="28700"/>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28699"/>
                                        </p:tgtEl>
                                        <p:attrNameLst>
                                          <p:attrName>style.visibility</p:attrName>
                                        </p:attrNameLst>
                                      </p:cBhvr>
                                      <p:to>
                                        <p:strVal val="visible"/>
                                      </p:to>
                                    </p:set>
                                    <p:anim calcmode="lin" valueType="num">
                                      <p:cBhvr additive="base">
                                        <p:cTn id="27" dur="500" fill="hold"/>
                                        <p:tgtEl>
                                          <p:spTgt spid="28699"/>
                                        </p:tgtEl>
                                        <p:attrNameLst>
                                          <p:attrName>ppt_x</p:attrName>
                                        </p:attrNameLst>
                                      </p:cBhvr>
                                      <p:tavLst>
                                        <p:tav tm="0">
                                          <p:val>
                                            <p:strVal val="#ppt_x"/>
                                          </p:val>
                                        </p:tav>
                                        <p:tav tm="100000">
                                          <p:val>
                                            <p:strVal val="#ppt_x"/>
                                          </p:val>
                                        </p:tav>
                                      </p:tavLst>
                                    </p:anim>
                                    <p:anim calcmode="lin" valueType="num">
                                      <p:cBhvr additive="base">
                                        <p:cTn id="28" dur="500" fill="hold"/>
                                        <p:tgtEl>
                                          <p:spTgt spid="28699"/>
                                        </p:tgtEl>
                                        <p:attrNameLst>
                                          <p:attrName>ppt_y</p:attrName>
                                        </p:attrNameLst>
                                      </p:cBhvr>
                                      <p:tavLst>
                                        <p:tav tm="0">
                                          <p:val>
                                            <p:strVal val="0-#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9" grpId="0" autoUpdateAnimBg="0"/>
      <p:bldP spid="2870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a:extLst>
              <a:ext uri="{FF2B5EF4-FFF2-40B4-BE49-F238E27FC236}">
                <a16:creationId xmlns:a16="http://schemas.microsoft.com/office/drawing/2014/main" id="{AFBDF18D-6207-406F-8505-2D8774F8147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E59B2591-97F8-4EAD-B6CF-C35D07B1E6FA}" type="slidenum">
              <a:rPr lang="en-US" altLang="en-US" sz="1400" smtClean="0">
                <a:latin typeface="Times New Roman" panose="02020603050405020304" pitchFamily="18" charset="0"/>
              </a:rPr>
              <a:pPr>
                <a:spcBef>
                  <a:spcPct val="0"/>
                </a:spcBef>
                <a:buFontTx/>
                <a:buNone/>
              </a:pPr>
              <a:t>6</a:t>
            </a:fld>
            <a:endParaRPr lang="en-US" altLang="en-US" sz="1400">
              <a:latin typeface="Times New Roman" panose="02020603050405020304" pitchFamily="18" charset="0"/>
            </a:endParaRPr>
          </a:p>
        </p:txBody>
      </p:sp>
      <p:pic>
        <p:nvPicPr>
          <p:cNvPr id="13315" name="Picture 106">
            <a:extLst>
              <a:ext uri="{FF2B5EF4-FFF2-40B4-BE49-F238E27FC236}">
                <a16:creationId xmlns:a16="http://schemas.microsoft.com/office/drawing/2014/main" id="{588BF22D-9988-4935-81C0-4FF50664EF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24000"/>
            <a:ext cx="7315200"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2">
            <a:extLst>
              <a:ext uri="{FF2B5EF4-FFF2-40B4-BE49-F238E27FC236}">
                <a16:creationId xmlns:a16="http://schemas.microsoft.com/office/drawing/2014/main" id="{E050073A-83CA-4A1D-979D-A8415045A2EF}"/>
              </a:ext>
            </a:extLst>
          </p:cNvPr>
          <p:cNvSpPr>
            <a:spLocks noGrp="1" noChangeArrowheads="1"/>
          </p:cNvSpPr>
          <p:nvPr>
            <p:ph type="title"/>
          </p:nvPr>
        </p:nvSpPr>
        <p:spPr/>
        <p:txBody>
          <a:bodyPr/>
          <a:lstStyle/>
          <a:p>
            <a:pPr eaLnBrk="1" hangingPunct="1"/>
            <a:r>
              <a:rPr lang="pt-BR" altLang="en-US" dirty="0"/>
              <a:t>Portas Lógicas Booleanas</a:t>
            </a:r>
            <a:br>
              <a:rPr lang="pt-BR" altLang="en-US" dirty="0"/>
            </a:br>
            <a:r>
              <a:rPr lang="pt-BR" altLang="en-US" sz="2800" dirty="0"/>
              <a:t>Os Blocos Construtivos de Circuitos Digitais </a:t>
            </a:r>
            <a:br>
              <a:rPr lang="pt-BR" altLang="en-US" sz="2800" dirty="0"/>
            </a:br>
            <a:r>
              <a:rPr lang="pt-BR" altLang="en-US" sz="2000" dirty="0"/>
              <a:t>(Pois Chaves Eletrônicas são difíceis de se trabalhar)</a:t>
            </a:r>
          </a:p>
        </p:txBody>
      </p:sp>
      <p:sp>
        <p:nvSpPr>
          <p:cNvPr id="13317" name="Rectangle 3">
            <a:extLst>
              <a:ext uri="{FF2B5EF4-FFF2-40B4-BE49-F238E27FC236}">
                <a16:creationId xmlns:a16="http://schemas.microsoft.com/office/drawing/2014/main" id="{801F2683-91F7-431C-91FB-7B07AE49BC3A}"/>
              </a:ext>
            </a:extLst>
          </p:cNvPr>
          <p:cNvSpPr>
            <a:spLocks noGrp="1" noChangeArrowheads="1"/>
          </p:cNvSpPr>
          <p:nvPr>
            <p:ph type="body" idx="1"/>
          </p:nvPr>
        </p:nvSpPr>
        <p:spPr>
          <a:xfrm>
            <a:off x="2286000" y="5105400"/>
            <a:ext cx="6553200" cy="914400"/>
          </a:xfrm>
        </p:spPr>
        <p:txBody>
          <a:bodyPr/>
          <a:lstStyle/>
          <a:p>
            <a:pPr eaLnBrk="1" hangingPunct="1"/>
            <a:r>
              <a:rPr lang="pt-BR" altLang="en-US" sz="1800" dirty="0"/>
              <a:t>“Portas Lógicas” são blocos construtivos melhores para circuitos digitais que chaves (transistores)</a:t>
            </a:r>
          </a:p>
          <a:p>
            <a:pPr lvl="1" eaLnBrk="1" hangingPunct="1"/>
            <a:r>
              <a:rPr lang="pt-BR" altLang="en-US" sz="1600" dirty="0"/>
              <a:t>Porque?</a:t>
            </a:r>
          </a:p>
          <a:p>
            <a:pPr marL="914400" lvl="2" indent="0" eaLnBrk="1" hangingPunct="1">
              <a:buNone/>
            </a:pPr>
            <a:r>
              <a:rPr lang="pt-BR" altLang="en-US" sz="1400" dirty="0"/>
              <a:t>(1) São agregados de transistores (blocos de mais alto nível)</a:t>
            </a:r>
          </a:p>
          <a:p>
            <a:pPr marL="914400" lvl="2" indent="0" eaLnBrk="1" hangingPunct="1">
              <a:buNone/>
            </a:pPr>
            <a:r>
              <a:rPr lang="pt-BR" altLang="en-US" sz="1400" dirty="0"/>
              <a:t>(2) seguem as regras simples da álgebra de chaveamento</a:t>
            </a:r>
          </a:p>
        </p:txBody>
      </p:sp>
      <p:sp>
        <p:nvSpPr>
          <p:cNvPr id="13318" name="Oval 69">
            <a:extLst>
              <a:ext uri="{FF2B5EF4-FFF2-40B4-BE49-F238E27FC236}">
                <a16:creationId xmlns:a16="http://schemas.microsoft.com/office/drawing/2014/main" id="{09713CA9-1297-41CB-B769-08738E25F748}"/>
              </a:ext>
            </a:extLst>
          </p:cNvPr>
          <p:cNvSpPr>
            <a:spLocks noChangeArrowheads="1"/>
          </p:cNvSpPr>
          <p:nvPr/>
        </p:nvSpPr>
        <p:spPr bwMode="auto">
          <a:xfrm>
            <a:off x="6248400" y="2057400"/>
            <a:ext cx="1524000" cy="838200"/>
          </a:xfrm>
          <a:prstGeom prst="ellipse">
            <a:avLst/>
          </a:pr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13319" name="Oval 70">
            <a:extLst>
              <a:ext uri="{FF2B5EF4-FFF2-40B4-BE49-F238E27FC236}">
                <a16:creationId xmlns:a16="http://schemas.microsoft.com/office/drawing/2014/main" id="{2DC30F35-4B81-4576-BC46-BBBD8205CD90}"/>
              </a:ext>
            </a:extLst>
          </p:cNvPr>
          <p:cNvSpPr>
            <a:spLocks noChangeArrowheads="1"/>
          </p:cNvSpPr>
          <p:nvPr/>
        </p:nvSpPr>
        <p:spPr bwMode="auto">
          <a:xfrm>
            <a:off x="5791200" y="4038600"/>
            <a:ext cx="2362200" cy="990600"/>
          </a:xfrm>
          <a:prstGeom prst="ellipse">
            <a:avLst/>
          </a:pr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a:extLst>
              <a:ext uri="{FF2B5EF4-FFF2-40B4-BE49-F238E27FC236}">
                <a16:creationId xmlns:a16="http://schemas.microsoft.com/office/drawing/2014/main" id="{DBE13837-3EDB-42FA-8C00-783B47BE010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F4FE9E61-A86F-4DB4-AEAE-EE35BAADE115}" type="slidenum">
              <a:rPr lang="en-US" altLang="en-US" sz="1400" smtClean="0">
                <a:latin typeface="Times New Roman" panose="02020603050405020304" pitchFamily="18" charset="0"/>
              </a:rPr>
              <a:pPr>
                <a:spcBef>
                  <a:spcPct val="0"/>
                </a:spcBef>
                <a:buFontTx/>
                <a:buNone/>
              </a:pPr>
              <a:t>7</a:t>
            </a:fld>
            <a:endParaRPr lang="en-US" altLang="en-US" sz="1400" dirty="0">
              <a:latin typeface="Times New Roman" panose="02020603050405020304" pitchFamily="18" charset="0"/>
            </a:endParaRPr>
          </a:p>
        </p:txBody>
      </p:sp>
      <p:sp>
        <p:nvSpPr>
          <p:cNvPr id="15363" name="Rectangle 2">
            <a:extLst>
              <a:ext uri="{FF2B5EF4-FFF2-40B4-BE49-F238E27FC236}">
                <a16:creationId xmlns:a16="http://schemas.microsoft.com/office/drawing/2014/main" id="{84BE0DCD-1D5A-43CB-ACB2-836C50441C87}"/>
              </a:ext>
            </a:extLst>
          </p:cNvPr>
          <p:cNvSpPr>
            <a:spLocks noGrp="1" noChangeArrowheads="1"/>
          </p:cNvSpPr>
          <p:nvPr>
            <p:ph type="title"/>
          </p:nvPr>
        </p:nvSpPr>
        <p:spPr/>
        <p:txBody>
          <a:bodyPr/>
          <a:lstStyle/>
          <a:p>
            <a:pPr eaLnBrk="1" hangingPunct="1"/>
            <a:r>
              <a:rPr lang="en-US" altLang="en-US" sz="3200"/>
              <a:t>Álgebra Booleana e sua Relação com Circuitos Digitais</a:t>
            </a:r>
          </a:p>
        </p:txBody>
      </p:sp>
      <p:sp>
        <p:nvSpPr>
          <p:cNvPr id="15364" name="Rectangle 3">
            <a:extLst>
              <a:ext uri="{FF2B5EF4-FFF2-40B4-BE49-F238E27FC236}">
                <a16:creationId xmlns:a16="http://schemas.microsoft.com/office/drawing/2014/main" id="{BB3A5A3B-AAAE-41C5-8B16-500AF6EF8630}"/>
              </a:ext>
            </a:extLst>
          </p:cNvPr>
          <p:cNvSpPr>
            <a:spLocks noGrp="1" noChangeArrowheads="1"/>
          </p:cNvSpPr>
          <p:nvPr>
            <p:ph type="body" idx="1"/>
          </p:nvPr>
        </p:nvSpPr>
        <p:spPr>
          <a:xfrm>
            <a:off x="306388" y="1219200"/>
            <a:ext cx="7862887" cy="2809874"/>
          </a:xfrm>
        </p:spPr>
        <p:txBody>
          <a:bodyPr/>
          <a:lstStyle/>
          <a:p>
            <a:pPr eaLnBrk="1" hangingPunct="1"/>
            <a:r>
              <a:rPr lang="pt-BR" altLang="en-US" b="1" i="1" dirty="0">
                <a:solidFill>
                  <a:schemeClr val="accent1"/>
                </a:solidFill>
              </a:rPr>
              <a:t>Álgebra Booleana – Álgebra de Chaveamento</a:t>
            </a:r>
          </a:p>
          <a:p>
            <a:pPr lvl="1" eaLnBrk="1" hangingPunct="1"/>
            <a:r>
              <a:rPr lang="pt-BR" altLang="en-US" b="1" dirty="0"/>
              <a:t>Variáveis</a:t>
            </a:r>
            <a:r>
              <a:rPr lang="pt-BR" altLang="en-US" dirty="0"/>
              <a:t> podem assumir apenas os valores 0 e 1</a:t>
            </a:r>
          </a:p>
          <a:p>
            <a:pPr lvl="1" eaLnBrk="1" hangingPunct="1"/>
            <a:r>
              <a:rPr lang="pt-BR" altLang="en-US" b="1" dirty="0"/>
              <a:t>Operadores</a:t>
            </a:r>
            <a:r>
              <a:rPr lang="pt-BR" altLang="en-US" dirty="0"/>
              <a:t> retornam apenas 0 ou 1</a:t>
            </a:r>
          </a:p>
          <a:p>
            <a:pPr lvl="1" eaLnBrk="1" hangingPunct="1"/>
            <a:r>
              <a:rPr lang="pt-BR" altLang="en-US" dirty="0"/>
              <a:t>Operadores fundamentais</a:t>
            </a:r>
          </a:p>
          <a:p>
            <a:pPr lvl="2" eaLnBrk="1" hangingPunct="1"/>
            <a:r>
              <a:rPr lang="pt-BR" altLang="en-US" sz="1800" dirty="0"/>
              <a:t>AND: </a:t>
            </a:r>
            <a:r>
              <a:rPr lang="pt-BR" altLang="en-US" sz="1800" i="1" dirty="0"/>
              <a:t>a AND b</a:t>
            </a:r>
            <a:r>
              <a:rPr lang="pt-BR" altLang="en-US" sz="1800" dirty="0"/>
              <a:t> retorna 1 somente quando ambos a=1 e b=1</a:t>
            </a:r>
          </a:p>
          <a:p>
            <a:pPr lvl="2" eaLnBrk="1" hangingPunct="1"/>
            <a:r>
              <a:rPr lang="pt-BR" altLang="en-US" sz="1800" dirty="0"/>
              <a:t>OR: </a:t>
            </a:r>
            <a:r>
              <a:rPr lang="pt-BR" altLang="en-US" sz="1800" i="1" dirty="0"/>
              <a:t>a OR b</a:t>
            </a:r>
            <a:r>
              <a:rPr lang="pt-BR" altLang="en-US" sz="1800" dirty="0"/>
              <a:t> retorna 1 se uma das duas situações ocorrer  (ou ambas): a=1 ou b=1</a:t>
            </a:r>
          </a:p>
          <a:p>
            <a:pPr lvl="2" eaLnBrk="1" hangingPunct="1"/>
            <a:r>
              <a:rPr lang="pt-BR" altLang="en-US" sz="1800" dirty="0"/>
              <a:t>NOT:  </a:t>
            </a:r>
            <a:r>
              <a:rPr lang="pt-BR" altLang="en-US" sz="1800" i="1" dirty="0"/>
              <a:t>NOT a</a:t>
            </a:r>
            <a:r>
              <a:rPr lang="pt-BR" altLang="en-US" sz="1800" dirty="0"/>
              <a:t> retorna o inverso de a (1 se a=0, 0 se a=1)</a:t>
            </a:r>
          </a:p>
        </p:txBody>
      </p:sp>
      <p:grpSp>
        <p:nvGrpSpPr>
          <p:cNvPr id="2" name="Agrupar 1">
            <a:extLst>
              <a:ext uri="{FF2B5EF4-FFF2-40B4-BE49-F238E27FC236}">
                <a16:creationId xmlns:a16="http://schemas.microsoft.com/office/drawing/2014/main" id="{BE13B17F-4B60-4754-AA3D-7499A974A7C1}"/>
              </a:ext>
            </a:extLst>
          </p:cNvPr>
          <p:cNvGrpSpPr/>
          <p:nvPr/>
        </p:nvGrpSpPr>
        <p:grpSpPr>
          <a:xfrm>
            <a:off x="2178773" y="4160826"/>
            <a:ext cx="927101" cy="930275"/>
            <a:chOff x="1006483" y="4246563"/>
            <a:chExt cx="927101" cy="930275"/>
          </a:xfrm>
        </p:grpSpPr>
        <p:sp>
          <p:nvSpPr>
            <p:cNvPr id="15491" name="Rectangle 56">
              <a:extLst>
                <a:ext uri="{FF2B5EF4-FFF2-40B4-BE49-F238E27FC236}">
                  <a16:creationId xmlns:a16="http://schemas.microsoft.com/office/drawing/2014/main" id="{197CDF6B-BF7D-4F39-B897-083AF1AE6EE4}"/>
                </a:ext>
              </a:extLst>
            </p:cNvPr>
            <p:cNvSpPr>
              <a:spLocks noChangeArrowheads="1"/>
            </p:cNvSpPr>
            <p:nvPr/>
          </p:nvSpPr>
          <p:spPr bwMode="auto">
            <a:xfrm>
              <a:off x="1006483" y="4246563"/>
              <a:ext cx="927101" cy="923914"/>
            </a:xfrm>
            <a:prstGeom prst="rect">
              <a:avLst/>
            </a:prstGeom>
            <a:solidFill>
              <a:srgbClr val="D4E0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15492" name="Rectangle 57">
              <a:extLst>
                <a:ext uri="{FF2B5EF4-FFF2-40B4-BE49-F238E27FC236}">
                  <a16:creationId xmlns:a16="http://schemas.microsoft.com/office/drawing/2014/main" id="{BB72ADCF-A5F5-4974-8994-84661843C310}"/>
                </a:ext>
              </a:extLst>
            </p:cNvPr>
            <p:cNvSpPr>
              <a:spLocks noChangeArrowheads="1"/>
            </p:cNvSpPr>
            <p:nvPr/>
          </p:nvSpPr>
          <p:spPr bwMode="auto">
            <a:xfrm>
              <a:off x="1084271" y="4265646"/>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a</a:t>
              </a:r>
              <a:endParaRPr lang="en-US" altLang="en-US">
                <a:latin typeface="Times New Roman" panose="02020603050405020304" pitchFamily="18" charset="0"/>
              </a:endParaRPr>
            </a:p>
          </p:txBody>
        </p:sp>
        <p:sp>
          <p:nvSpPr>
            <p:cNvPr id="15493" name="Rectangle 58">
              <a:extLst>
                <a:ext uri="{FF2B5EF4-FFF2-40B4-BE49-F238E27FC236}">
                  <a16:creationId xmlns:a16="http://schemas.microsoft.com/office/drawing/2014/main" id="{180A6654-1F73-497B-8725-63D958C20238}"/>
                </a:ext>
              </a:extLst>
            </p:cNvPr>
            <p:cNvSpPr>
              <a:spLocks noChangeArrowheads="1"/>
            </p:cNvSpPr>
            <p:nvPr/>
          </p:nvSpPr>
          <p:spPr bwMode="auto">
            <a:xfrm>
              <a:off x="1081096" y="4450110"/>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15494" name="Rectangle 59">
              <a:extLst>
                <a:ext uri="{FF2B5EF4-FFF2-40B4-BE49-F238E27FC236}">
                  <a16:creationId xmlns:a16="http://schemas.microsoft.com/office/drawing/2014/main" id="{A635918D-70ED-4712-9876-62B27601A0AF}"/>
                </a:ext>
              </a:extLst>
            </p:cNvPr>
            <p:cNvSpPr>
              <a:spLocks noChangeArrowheads="1"/>
            </p:cNvSpPr>
            <p:nvPr/>
          </p:nvSpPr>
          <p:spPr bwMode="auto">
            <a:xfrm>
              <a:off x="1081096" y="4636165"/>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15495" name="Rectangle 60">
              <a:extLst>
                <a:ext uri="{FF2B5EF4-FFF2-40B4-BE49-F238E27FC236}">
                  <a16:creationId xmlns:a16="http://schemas.microsoft.com/office/drawing/2014/main" id="{2679FAF3-5A31-4154-B815-802C7F0C1B7E}"/>
                </a:ext>
              </a:extLst>
            </p:cNvPr>
            <p:cNvSpPr>
              <a:spLocks noChangeArrowheads="1"/>
            </p:cNvSpPr>
            <p:nvPr/>
          </p:nvSpPr>
          <p:spPr bwMode="auto">
            <a:xfrm>
              <a:off x="1081096" y="4822220"/>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15496" name="Rectangle 61">
              <a:extLst>
                <a:ext uri="{FF2B5EF4-FFF2-40B4-BE49-F238E27FC236}">
                  <a16:creationId xmlns:a16="http://schemas.microsoft.com/office/drawing/2014/main" id="{B9B6E580-1FBF-4F07-8DA6-7B8B25389F84}"/>
                </a:ext>
              </a:extLst>
            </p:cNvPr>
            <p:cNvSpPr>
              <a:spLocks noChangeArrowheads="1"/>
            </p:cNvSpPr>
            <p:nvPr/>
          </p:nvSpPr>
          <p:spPr bwMode="auto">
            <a:xfrm>
              <a:off x="1081096" y="5008275"/>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15497" name="Rectangle 62">
              <a:extLst>
                <a:ext uri="{FF2B5EF4-FFF2-40B4-BE49-F238E27FC236}">
                  <a16:creationId xmlns:a16="http://schemas.microsoft.com/office/drawing/2014/main" id="{D8B08721-200D-4F0F-BD66-69329E9BD0B0}"/>
                </a:ext>
              </a:extLst>
            </p:cNvPr>
            <p:cNvSpPr>
              <a:spLocks noChangeArrowheads="1"/>
            </p:cNvSpPr>
            <p:nvPr/>
          </p:nvSpPr>
          <p:spPr bwMode="auto">
            <a:xfrm>
              <a:off x="1260483" y="4265646"/>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b</a:t>
              </a:r>
              <a:endParaRPr lang="en-US" altLang="en-US">
                <a:latin typeface="Times New Roman" panose="02020603050405020304" pitchFamily="18" charset="0"/>
              </a:endParaRPr>
            </a:p>
          </p:txBody>
        </p:sp>
        <p:sp>
          <p:nvSpPr>
            <p:cNvPr id="15498" name="Rectangle 63">
              <a:extLst>
                <a:ext uri="{FF2B5EF4-FFF2-40B4-BE49-F238E27FC236}">
                  <a16:creationId xmlns:a16="http://schemas.microsoft.com/office/drawing/2014/main" id="{413B166A-DFA8-41C1-A6E3-913FC7C9FAC2}"/>
                </a:ext>
              </a:extLst>
            </p:cNvPr>
            <p:cNvSpPr>
              <a:spLocks noChangeArrowheads="1"/>
            </p:cNvSpPr>
            <p:nvPr/>
          </p:nvSpPr>
          <p:spPr bwMode="auto">
            <a:xfrm>
              <a:off x="1257308" y="4450110"/>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15499" name="Rectangle 64">
              <a:extLst>
                <a:ext uri="{FF2B5EF4-FFF2-40B4-BE49-F238E27FC236}">
                  <a16:creationId xmlns:a16="http://schemas.microsoft.com/office/drawing/2014/main" id="{5DFB96CA-AEAD-4E97-A8C1-B367D434CA55}"/>
                </a:ext>
              </a:extLst>
            </p:cNvPr>
            <p:cNvSpPr>
              <a:spLocks noChangeArrowheads="1"/>
            </p:cNvSpPr>
            <p:nvPr/>
          </p:nvSpPr>
          <p:spPr bwMode="auto">
            <a:xfrm>
              <a:off x="1257308" y="4636165"/>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15500" name="Rectangle 65">
              <a:extLst>
                <a:ext uri="{FF2B5EF4-FFF2-40B4-BE49-F238E27FC236}">
                  <a16:creationId xmlns:a16="http://schemas.microsoft.com/office/drawing/2014/main" id="{C789B493-B8D7-4CC9-AFD2-64C4FD2D03FE}"/>
                </a:ext>
              </a:extLst>
            </p:cNvPr>
            <p:cNvSpPr>
              <a:spLocks noChangeArrowheads="1"/>
            </p:cNvSpPr>
            <p:nvPr/>
          </p:nvSpPr>
          <p:spPr bwMode="auto">
            <a:xfrm>
              <a:off x="1257308" y="4822220"/>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15501" name="Rectangle 66">
              <a:extLst>
                <a:ext uri="{FF2B5EF4-FFF2-40B4-BE49-F238E27FC236}">
                  <a16:creationId xmlns:a16="http://schemas.microsoft.com/office/drawing/2014/main" id="{AB96C3EA-C1CC-476C-89C7-2EDDF796EC66}"/>
                </a:ext>
              </a:extLst>
            </p:cNvPr>
            <p:cNvSpPr>
              <a:spLocks noChangeArrowheads="1"/>
            </p:cNvSpPr>
            <p:nvPr/>
          </p:nvSpPr>
          <p:spPr bwMode="auto">
            <a:xfrm>
              <a:off x="1257308" y="5008275"/>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15502" name="Rectangle 67">
              <a:extLst>
                <a:ext uri="{FF2B5EF4-FFF2-40B4-BE49-F238E27FC236}">
                  <a16:creationId xmlns:a16="http://schemas.microsoft.com/office/drawing/2014/main" id="{3EEBD051-11F7-4E2D-B8A1-4B145376035E}"/>
                </a:ext>
              </a:extLst>
            </p:cNvPr>
            <p:cNvSpPr>
              <a:spLocks noChangeArrowheads="1"/>
            </p:cNvSpPr>
            <p:nvPr/>
          </p:nvSpPr>
          <p:spPr bwMode="auto">
            <a:xfrm>
              <a:off x="1447808" y="4265646"/>
              <a:ext cx="479426"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dirty="0">
                  <a:solidFill>
                    <a:srgbClr val="000000"/>
                  </a:solidFill>
                  <a:latin typeface="Myriad Roman" charset="0"/>
                </a:rPr>
                <a:t>a </a:t>
              </a:r>
              <a:r>
                <a:rPr lang="en-US" altLang="en-US" sz="1100" b="1" dirty="0">
                  <a:solidFill>
                    <a:srgbClr val="FF0000"/>
                  </a:solidFill>
                  <a:latin typeface="Myriad Roman" charset="0"/>
                </a:rPr>
                <a:t>AND</a:t>
              </a:r>
              <a:r>
                <a:rPr lang="en-US" altLang="en-US" sz="1100" dirty="0">
                  <a:solidFill>
                    <a:srgbClr val="000000"/>
                  </a:solidFill>
                  <a:latin typeface="Myriad Roman" charset="0"/>
                </a:rPr>
                <a:t> b</a:t>
              </a:r>
              <a:endParaRPr lang="en-US" altLang="en-US" dirty="0">
                <a:latin typeface="Times New Roman" panose="02020603050405020304" pitchFamily="18" charset="0"/>
              </a:endParaRPr>
            </a:p>
          </p:txBody>
        </p:sp>
        <p:sp>
          <p:nvSpPr>
            <p:cNvPr id="15503" name="Rectangle 68">
              <a:extLst>
                <a:ext uri="{FF2B5EF4-FFF2-40B4-BE49-F238E27FC236}">
                  <a16:creationId xmlns:a16="http://schemas.microsoft.com/office/drawing/2014/main" id="{2C93125A-A673-45D2-877C-BA9DAAAC4B72}"/>
                </a:ext>
              </a:extLst>
            </p:cNvPr>
            <p:cNvSpPr>
              <a:spLocks noChangeArrowheads="1"/>
            </p:cNvSpPr>
            <p:nvPr/>
          </p:nvSpPr>
          <p:spPr bwMode="auto">
            <a:xfrm>
              <a:off x="1598621" y="4450110"/>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dirty="0">
                  <a:solidFill>
                    <a:srgbClr val="000000"/>
                  </a:solidFill>
                  <a:latin typeface="Myriad Roman" charset="0"/>
                </a:rPr>
                <a:t>0</a:t>
              </a:r>
              <a:endParaRPr lang="en-US" altLang="en-US" dirty="0">
                <a:latin typeface="Times New Roman" panose="02020603050405020304" pitchFamily="18" charset="0"/>
              </a:endParaRPr>
            </a:p>
          </p:txBody>
        </p:sp>
        <p:sp>
          <p:nvSpPr>
            <p:cNvPr id="15504" name="Rectangle 69">
              <a:extLst>
                <a:ext uri="{FF2B5EF4-FFF2-40B4-BE49-F238E27FC236}">
                  <a16:creationId xmlns:a16="http://schemas.microsoft.com/office/drawing/2014/main" id="{EE0065A2-65F4-4AB9-B57A-5D833D28E7EB}"/>
                </a:ext>
              </a:extLst>
            </p:cNvPr>
            <p:cNvSpPr>
              <a:spLocks noChangeArrowheads="1"/>
            </p:cNvSpPr>
            <p:nvPr/>
          </p:nvSpPr>
          <p:spPr bwMode="auto">
            <a:xfrm>
              <a:off x="1598621" y="4636165"/>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15505" name="Rectangle 70">
              <a:extLst>
                <a:ext uri="{FF2B5EF4-FFF2-40B4-BE49-F238E27FC236}">
                  <a16:creationId xmlns:a16="http://schemas.microsoft.com/office/drawing/2014/main" id="{6B89AA52-162D-4D04-B595-7423F0C47916}"/>
                </a:ext>
              </a:extLst>
            </p:cNvPr>
            <p:cNvSpPr>
              <a:spLocks noChangeArrowheads="1"/>
            </p:cNvSpPr>
            <p:nvPr/>
          </p:nvSpPr>
          <p:spPr bwMode="auto">
            <a:xfrm>
              <a:off x="1598621" y="4822220"/>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15506" name="Rectangle 71">
              <a:extLst>
                <a:ext uri="{FF2B5EF4-FFF2-40B4-BE49-F238E27FC236}">
                  <a16:creationId xmlns:a16="http://schemas.microsoft.com/office/drawing/2014/main" id="{BBDC808E-8454-495B-8485-B1CC9875E8F9}"/>
                </a:ext>
              </a:extLst>
            </p:cNvPr>
            <p:cNvSpPr>
              <a:spLocks noChangeArrowheads="1"/>
            </p:cNvSpPr>
            <p:nvPr/>
          </p:nvSpPr>
          <p:spPr bwMode="auto">
            <a:xfrm>
              <a:off x="1598621" y="5008275"/>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15507" name="Line 72">
              <a:extLst>
                <a:ext uri="{FF2B5EF4-FFF2-40B4-BE49-F238E27FC236}">
                  <a16:creationId xmlns:a16="http://schemas.microsoft.com/office/drawing/2014/main" id="{BD3D73E3-6BF3-4A16-B311-65F8CCDD6E09}"/>
                </a:ext>
              </a:extLst>
            </p:cNvPr>
            <p:cNvSpPr>
              <a:spLocks noChangeShapeType="1"/>
            </p:cNvSpPr>
            <p:nvPr/>
          </p:nvSpPr>
          <p:spPr bwMode="auto">
            <a:xfrm>
              <a:off x="1371608" y="4251334"/>
              <a:ext cx="1588" cy="915963"/>
            </a:xfrm>
            <a:prstGeom prst="line">
              <a:avLst/>
            </a:prstGeom>
            <a:noFill/>
            <a:ln w="9525">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5508" name="Line 73">
              <a:extLst>
                <a:ext uri="{FF2B5EF4-FFF2-40B4-BE49-F238E27FC236}">
                  <a16:creationId xmlns:a16="http://schemas.microsoft.com/office/drawing/2014/main" id="{DA145AB3-807E-4718-9165-A7893080EA7E}"/>
                </a:ext>
              </a:extLst>
            </p:cNvPr>
            <p:cNvSpPr>
              <a:spLocks noChangeShapeType="1"/>
            </p:cNvSpPr>
            <p:nvPr/>
          </p:nvSpPr>
          <p:spPr bwMode="auto">
            <a:xfrm flipV="1">
              <a:off x="1009658" y="4431028"/>
              <a:ext cx="923926" cy="9541"/>
            </a:xfrm>
            <a:prstGeom prst="line">
              <a:avLst/>
            </a:prstGeom>
            <a:noFill/>
            <a:ln w="9525">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grpSp>
      <p:grpSp>
        <p:nvGrpSpPr>
          <p:cNvPr id="15367" name="Group 106">
            <a:extLst>
              <a:ext uri="{FF2B5EF4-FFF2-40B4-BE49-F238E27FC236}">
                <a16:creationId xmlns:a16="http://schemas.microsoft.com/office/drawing/2014/main" id="{4B0A5920-CD39-4D18-AA46-F306E5AAAC2B}"/>
              </a:ext>
            </a:extLst>
          </p:cNvPr>
          <p:cNvGrpSpPr>
            <a:grpSpLocks/>
          </p:cNvGrpSpPr>
          <p:nvPr/>
        </p:nvGrpSpPr>
        <p:grpSpPr bwMode="auto">
          <a:xfrm>
            <a:off x="5035999" y="4160826"/>
            <a:ext cx="829573" cy="593725"/>
            <a:chOff x="4656" y="3408"/>
            <a:chExt cx="384" cy="374"/>
          </a:xfrm>
        </p:grpSpPr>
        <p:sp>
          <p:nvSpPr>
            <p:cNvPr id="15464" name="Rectangle 94">
              <a:extLst>
                <a:ext uri="{FF2B5EF4-FFF2-40B4-BE49-F238E27FC236}">
                  <a16:creationId xmlns:a16="http://schemas.microsoft.com/office/drawing/2014/main" id="{6518928B-9C4A-4E13-88E3-776D9003D84C}"/>
                </a:ext>
              </a:extLst>
            </p:cNvPr>
            <p:cNvSpPr>
              <a:spLocks noChangeArrowheads="1"/>
            </p:cNvSpPr>
            <p:nvPr/>
          </p:nvSpPr>
          <p:spPr bwMode="auto">
            <a:xfrm>
              <a:off x="4656" y="3408"/>
              <a:ext cx="384" cy="374"/>
            </a:xfrm>
            <a:prstGeom prst="rect">
              <a:avLst/>
            </a:prstGeom>
            <a:solidFill>
              <a:srgbClr val="D4E0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dirty="0">
                <a:latin typeface="Times New Roman" panose="02020603050405020304" pitchFamily="18" charset="0"/>
              </a:endParaRPr>
            </a:p>
          </p:txBody>
        </p:sp>
        <p:sp>
          <p:nvSpPr>
            <p:cNvPr id="15465" name="Rectangle 95">
              <a:extLst>
                <a:ext uri="{FF2B5EF4-FFF2-40B4-BE49-F238E27FC236}">
                  <a16:creationId xmlns:a16="http://schemas.microsoft.com/office/drawing/2014/main" id="{C3D7BBD3-E56C-4B91-A448-CAF12B7B00E0}"/>
                </a:ext>
              </a:extLst>
            </p:cNvPr>
            <p:cNvSpPr>
              <a:spLocks noChangeArrowheads="1"/>
            </p:cNvSpPr>
            <p:nvPr/>
          </p:nvSpPr>
          <p:spPr bwMode="auto">
            <a:xfrm>
              <a:off x="4708" y="3420"/>
              <a:ext cx="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a</a:t>
              </a:r>
              <a:endParaRPr lang="en-US" altLang="en-US">
                <a:latin typeface="Times New Roman" panose="02020603050405020304" pitchFamily="18" charset="0"/>
              </a:endParaRPr>
            </a:p>
          </p:txBody>
        </p:sp>
        <p:sp>
          <p:nvSpPr>
            <p:cNvPr id="15466" name="Rectangle 96">
              <a:extLst>
                <a:ext uri="{FF2B5EF4-FFF2-40B4-BE49-F238E27FC236}">
                  <a16:creationId xmlns:a16="http://schemas.microsoft.com/office/drawing/2014/main" id="{6BAC5F88-5381-4438-BE43-46B19E92D5A0}"/>
                </a:ext>
              </a:extLst>
            </p:cNvPr>
            <p:cNvSpPr>
              <a:spLocks noChangeArrowheads="1"/>
            </p:cNvSpPr>
            <p:nvPr/>
          </p:nvSpPr>
          <p:spPr bwMode="auto">
            <a:xfrm>
              <a:off x="4706" y="3536"/>
              <a:ext cx="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15467" name="Rectangle 97">
              <a:extLst>
                <a:ext uri="{FF2B5EF4-FFF2-40B4-BE49-F238E27FC236}">
                  <a16:creationId xmlns:a16="http://schemas.microsoft.com/office/drawing/2014/main" id="{131A2C4C-6B07-4AC2-94C4-9F5FE590948D}"/>
                </a:ext>
              </a:extLst>
            </p:cNvPr>
            <p:cNvSpPr>
              <a:spLocks noChangeArrowheads="1"/>
            </p:cNvSpPr>
            <p:nvPr/>
          </p:nvSpPr>
          <p:spPr bwMode="auto">
            <a:xfrm>
              <a:off x="4706" y="3653"/>
              <a:ext cx="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15468" name="Rectangle 98">
              <a:extLst>
                <a:ext uri="{FF2B5EF4-FFF2-40B4-BE49-F238E27FC236}">
                  <a16:creationId xmlns:a16="http://schemas.microsoft.com/office/drawing/2014/main" id="{788AFE41-0B95-4B1D-AE89-265EC4DA1798}"/>
                </a:ext>
              </a:extLst>
            </p:cNvPr>
            <p:cNvSpPr>
              <a:spLocks noChangeArrowheads="1"/>
            </p:cNvSpPr>
            <p:nvPr/>
          </p:nvSpPr>
          <p:spPr bwMode="auto">
            <a:xfrm>
              <a:off x="4858" y="3420"/>
              <a:ext cx="16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b="1" dirty="0">
                  <a:solidFill>
                    <a:srgbClr val="FF0000"/>
                  </a:solidFill>
                  <a:latin typeface="Myriad Roman" charset="0"/>
                </a:rPr>
                <a:t>NOT</a:t>
              </a:r>
              <a:r>
                <a:rPr lang="en-US" altLang="en-US" sz="1100" dirty="0">
                  <a:solidFill>
                    <a:srgbClr val="000000"/>
                  </a:solidFill>
                  <a:latin typeface="Myriad Roman" charset="0"/>
                </a:rPr>
                <a:t> a</a:t>
              </a:r>
              <a:endParaRPr lang="en-US" altLang="en-US" dirty="0">
                <a:latin typeface="Times New Roman" panose="02020603050405020304" pitchFamily="18" charset="0"/>
              </a:endParaRPr>
            </a:p>
          </p:txBody>
        </p:sp>
        <p:sp>
          <p:nvSpPr>
            <p:cNvPr id="15469" name="Rectangle 99">
              <a:extLst>
                <a:ext uri="{FF2B5EF4-FFF2-40B4-BE49-F238E27FC236}">
                  <a16:creationId xmlns:a16="http://schemas.microsoft.com/office/drawing/2014/main" id="{11B7FED8-2A06-4BE4-8382-53DFC3D90DF1}"/>
                </a:ext>
              </a:extLst>
            </p:cNvPr>
            <p:cNvSpPr>
              <a:spLocks noChangeArrowheads="1"/>
            </p:cNvSpPr>
            <p:nvPr/>
          </p:nvSpPr>
          <p:spPr bwMode="auto">
            <a:xfrm>
              <a:off x="4905" y="3536"/>
              <a:ext cx="4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dirty="0">
                  <a:solidFill>
                    <a:srgbClr val="000000"/>
                  </a:solidFill>
                  <a:latin typeface="Myriad Roman" charset="0"/>
                </a:rPr>
                <a:t>1</a:t>
              </a:r>
              <a:endParaRPr lang="en-US" altLang="en-US" dirty="0">
                <a:latin typeface="Times New Roman" panose="02020603050405020304" pitchFamily="18" charset="0"/>
              </a:endParaRPr>
            </a:p>
          </p:txBody>
        </p:sp>
        <p:sp>
          <p:nvSpPr>
            <p:cNvPr id="15470" name="Line 101">
              <a:extLst>
                <a:ext uri="{FF2B5EF4-FFF2-40B4-BE49-F238E27FC236}">
                  <a16:creationId xmlns:a16="http://schemas.microsoft.com/office/drawing/2014/main" id="{4B8982AE-4913-4151-8FC5-67787EF451C7}"/>
                </a:ext>
              </a:extLst>
            </p:cNvPr>
            <p:cNvSpPr>
              <a:spLocks noChangeShapeType="1"/>
            </p:cNvSpPr>
            <p:nvPr/>
          </p:nvSpPr>
          <p:spPr bwMode="auto">
            <a:xfrm>
              <a:off x="4802" y="3411"/>
              <a:ext cx="1" cy="371"/>
            </a:xfrm>
            <a:prstGeom prst="line">
              <a:avLst/>
            </a:prstGeom>
            <a:noFill/>
            <a:ln w="9525">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5471" name="Line 102">
              <a:extLst>
                <a:ext uri="{FF2B5EF4-FFF2-40B4-BE49-F238E27FC236}">
                  <a16:creationId xmlns:a16="http://schemas.microsoft.com/office/drawing/2014/main" id="{824E8995-35D6-48C1-80DE-4AD5890EB340}"/>
                </a:ext>
              </a:extLst>
            </p:cNvPr>
            <p:cNvSpPr>
              <a:spLocks noChangeShapeType="1"/>
            </p:cNvSpPr>
            <p:nvPr/>
          </p:nvSpPr>
          <p:spPr bwMode="auto">
            <a:xfrm>
              <a:off x="4656" y="3530"/>
              <a:ext cx="384" cy="1"/>
            </a:xfrm>
            <a:prstGeom prst="line">
              <a:avLst/>
            </a:prstGeom>
            <a:noFill/>
            <a:ln w="9525">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5472" name="Rectangle 105">
              <a:extLst>
                <a:ext uri="{FF2B5EF4-FFF2-40B4-BE49-F238E27FC236}">
                  <a16:creationId xmlns:a16="http://schemas.microsoft.com/office/drawing/2014/main" id="{D58EEEBA-5955-47BF-95A0-0204289B2D8A}"/>
                </a:ext>
              </a:extLst>
            </p:cNvPr>
            <p:cNvSpPr>
              <a:spLocks noChangeArrowheads="1"/>
            </p:cNvSpPr>
            <p:nvPr/>
          </p:nvSpPr>
          <p:spPr bwMode="auto">
            <a:xfrm>
              <a:off x="4905" y="3653"/>
              <a:ext cx="4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grpSp>
      <p:grpSp>
        <p:nvGrpSpPr>
          <p:cNvPr id="150" name="Agrupar 149">
            <a:extLst>
              <a:ext uri="{FF2B5EF4-FFF2-40B4-BE49-F238E27FC236}">
                <a16:creationId xmlns:a16="http://schemas.microsoft.com/office/drawing/2014/main" id="{FA39C952-D5CA-4014-B50C-2B85DF6D2131}"/>
              </a:ext>
            </a:extLst>
          </p:cNvPr>
          <p:cNvGrpSpPr/>
          <p:nvPr/>
        </p:nvGrpSpPr>
        <p:grpSpPr>
          <a:xfrm>
            <a:off x="3607387" y="4160826"/>
            <a:ext cx="927101" cy="930275"/>
            <a:chOff x="1006483" y="4246563"/>
            <a:chExt cx="927101" cy="930275"/>
          </a:xfrm>
        </p:grpSpPr>
        <p:sp>
          <p:nvSpPr>
            <p:cNvPr id="151" name="Rectangle 56">
              <a:extLst>
                <a:ext uri="{FF2B5EF4-FFF2-40B4-BE49-F238E27FC236}">
                  <a16:creationId xmlns:a16="http://schemas.microsoft.com/office/drawing/2014/main" id="{3F31FB58-510A-4720-AB77-41C867F5095F}"/>
                </a:ext>
              </a:extLst>
            </p:cNvPr>
            <p:cNvSpPr>
              <a:spLocks noChangeArrowheads="1"/>
            </p:cNvSpPr>
            <p:nvPr/>
          </p:nvSpPr>
          <p:spPr bwMode="auto">
            <a:xfrm>
              <a:off x="1006483" y="4246563"/>
              <a:ext cx="927101" cy="923914"/>
            </a:xfrm>
            <a:prstGeom prst="rect">
              <a:avLst/>
            </a:prstGeom>
            <a:solidFill>
              <a:srgbClr val="D4E0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152" name="Rectangle 57">
              <a:extLst>
                <a:ext uri="{FF2B5EF4-FFF2-40B4-BE49-F238E27FC236}">
                  <a16:creationId xmlns:a16="http://schemas.microsoft.com/office/drawing/2014/main" id="{71E6B894-BAC5-42E2-96F1-8C9183D03326}"/>
                </a:ext>
              </a:extLst>
            </p:cNvPr>
            <p:cNvSpPr>
              <a:spLocks noChangeArrowheads="1"/>
            </p:cNvSpPr>
            <p:nvPr/>
          </p:nvSpPr>
          <p:spPr bwMode="auto">
            <a:xfrm>
              <a:off x="1084271" y="4265646"/>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a</a:t>
              </a:r>
              <a:endParaRPr lang="en-US" altLang="en-US">
                <a:latin typeface="Times New Roman" panose="02020603050405020304" pitchFamily="18" charset="0"/>
              </a:endParaRPr>
            </a:p>
          </p:txBody>
        </p:sp>
        <p:sp>
          <p:nvSpPr>
            <p:cNvPr id="153" name="Rectangle 58">
              <a:extLst>
                <a:ext uri="{FF2B5EF4-FFF2-40B4-BE49-F238E27FC236}">
                  <a16:creationId xmlns:a16="http://schemas.microsoft.com/office/drawing/2014/main" id="{03C1BDF9-FBD1-4064-AAA7-196089377A33}"/>
                </a:ext>
              </a:extLst>
            </p:cNvPr>
            <p:cNvSpPr>
              <a:spLocks noChangeArrowheads="1"/>
            </p:cNvSpPr>
            <p:nvPr/>
          </p:nvSpPr>
          <p:spPr bwMode="auto">
            <a:xfrm>
              <a:off x="1081096" y="4450110"/>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154" name="Rectangle 59">
              <a:extLst>
                <a:ext uri="{FF2B5EF4-FFF2-40B4-BE49-F238E27FC236}">
                  <a16:creationId xmlns:a16="http://schemas.microsoft.com/office/drawing/2014/main" id="{450251E1-CD32-49B4-9A87-C85536398F5B}"/>
                </a:ext>
              </a:extLst>
            </p:cNvPr>
            <p:cNvSpPr>
              <a:spLocks noChangeArrowheads="1"/>
            </p:cNvSpPr>
            <p:nvPr/>
          </p:nvSpPr>
          <p:spPr bwMode="auto">
            <a:xfrm>
              <a:off x="1081096" y="4636165"/>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155" name="Rectangle 60">
              <a:extLst>
                <a:ext uri="{FF2B5EF4-FFF2-40B4-BE49-F238E27FC236}">
                  <a16:creationId xmlns:a16="http://schemas.microsoft.com/office/drawing/2014/main" id="{98F4F35F-BDFB-40FC-A090-5E1EB96B1C02}"/>
                </a:ext>
              </a:extLst>
            </p:cNvPr>
            <p:cNvSpPr>
              <a:spLocks noChangeArrowheads="1"/>
            </p:cNvSpPr>
            <p:nvPr/>
          </p:nvSpPr>
          <p:spPr bwMode="auto">
            <a:xfrm>
              <a:off x="1081096" y="4822220"/>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156" name="Rectangle 61">
              <a:extLst>
                <a:ext uri="{FF2B5EF4-FFF2-40B4-BE49-F238E27FC236}">
                  <a16:creationId xmlns:a16="http://schemas.microsoft.com/office/drawing/2014/main" id="{3A2995DD-C9C4-4494-A5A5-8EC757D3A0ED}"/>
                </a:ext>
              </a:extLst>
            </p:cNvPr>
            <p:cNvSpPr>
              <a:spLocks noChangeArrowheads="1"/>
            </p:cNvSpPr>
            <p:nvPr/>
          </p:nvSpPr>
          <p:spPr bwMode="auto">
            <a:xfrm>
              <a:off x="1081096" y="5008275"/>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157" name="Rectangle 62">
              <a:extLst>
                <a:ext uri="{FF2B5EF4-FFF2-40B4-BE49-F238E27FC236}">
                  <a16:creationId xmlns:a16="http://schemas.microsoft.com/office/drawing/2014/main" id="{67C82DD0-56E5-42DF-A41C-B6F722E96805}"/>
                </a:ext>
              </a:extLst>
            </p:cNvPr>
            <p:cNvSpPr>
              <a:spLocks noChangeArrowheads="1"/>
            </p:cNvSpPr>
            <p:nvPr/>
          </p:nvSpPr>
          <p:spPr bwMode="auto">
            <a:xfrm>
              <a:off x="1260483" y="4265646"/>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b</a:t>
              </a:r>
              <a:endParaRPr lang="en-US" altLang="en-US">
                <a:latin typeface="Times New Roman" panose="02020603050405020304" pitchFamily="18" charset="0"/>
              </a:endParaRPr>
            </a:p>
          </p:txBody>
        </p:sp>
        <p:sp>
          <p:nvSpPr>
            <p:cNvPr id="158" name="Rectangle 63">
              <a:extLst>
                <a:ext uri="{FF2B5EF4-FFF2-40B4-BE49-F238E27FC236}">
                  <a16:creationId xmlns:a16="http://schemas.microsoft.com/office/drawing/2014/main" id="{77581CBA-97DE-4AE1-A4C2-E616F4E0941F}"/>
                </a:ext>
              </a:extLst>
            </p:cNvPr>
            <p:cNvSpPr>
              <a:spLocks noChangeArrowheads="1"/>
            </p:cNvSpPr>
            <p:nvPr/>
          </p:nvSpPr>
          <p:spPr bwMode="auto">
            <a:xfrm>
              <a:off x="1257308" y="4450110"/>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159" name="Rectangle 64">
              <a:extLst>
                <a:ext uri="{FF2B5EF4-FFF2-40B4-BE49-F238E27FC236}">
                  <a16:creationId xmlns:a16="http://schemas.microsoft.com/office/drawing/2014/main" id="{0F18C59D-0F9E-4C4A-9AC9-102C4327CB9C}"/>
                </a:ext>
              </a:extLst>
            </p:cNvPr>
            <p:cNvSpPr>
              <a:spLocks noChangeArrowheads="1"/>
            </p:cNvSpPr>
            <p:nvPr/>
          </p:nvSpPr>
          <p:spPr bwMode="auto">
            <a:xfrm>
              <a:off x="1257308" y="4636165"/>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dirty="0">
                  <a:solidFill>
                    <a:srgbClr val="000000"/>
                  </a:solidFill>
                  <a:latin typeface="Myriad Roman" charset="0"/>
                </a:rPr>
                <a:t>1</a:t>
              </a:r>
              <a:endParaRPr lang="en-US" altLang="en-US" dirty="0">
                <a:latin typeface="Times New Roman" panose="02020603050405020304" pitchFamily="18" charset="0"/>
              </a:endParaRPr>
            </a:p>
          </p:txBody>
        </p:sp>
        <p:sp>
          <p:nvSpPr>
            <p:cNvPr id="160" name="Rectangle 65">
              <a:extLst>
                <a:ext uri="{FF2B5EF4-FFF2-40B4-BE49-F238E27FC236}">
                  <a16:creationId xmlns:a16="http://schemas.microsoft.com/office/drawing/2014/main" id="{4A1E5A37-04E8-4B10-8FCC-F487A8A4F8D4}"/>
                </a:ext>
              </a:extLst>
            </p:cNvPr>
            <p:cNvSpPr>
              <a:spLocks noChangeArrowheads="1"/>
            </p:cNvSpPr>
            <p:nvPr/>
          </p:nvSpPr>
          <p:spPr bwMode="auto">
            <a:xfrm>
              <a:off x="1257308" y="4822220"/>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161" name="Rectangle 66">
              <a:extLst>
                <a:ext uri="{FF2B5EF4-FFF2-40B4-BE49-F238E27FC236}">
                  <a16:creationId xmlns:a16="http://schemas.microsoft.com/office/drawing/2014/main" id="{FBB7F886-AF3F-4073-9EE9-2B5AB0BDDFF4}"/>
                </a:ext>
              </a:extLst>
            </p:cNvPr>
            <p:cNvSpPr>
              <a:spLocks noChangeArrowheads="1"/>
            </p:cNvSpPr>
            <p:nvPr/>
          </p:nvSpPr>
          <p:spPr bwMode="auto">
            <a:xfrm>
              <a:off x="1257308" y="5008275"/>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162" name="Rectangle 67">
              <a:extLst>
                <a:ext uri="{FF2B5EF4-FFF2-40B4-BE49-F238E27FC236}">
                  <a16:creationId xmlns:a16="http://schemas.microsoft.com/office/drawing/2014/main" id="{3112C8DA-375F-4506-98D7-EAF86117BF41}"/>
                </a:ext>
              </a:extLst>
            </p:cNvPr>
            <p:cNvSpPr>
              <a:spLocks noChangeArrowheads="1"/>
            </p:cNvSpPr>
            <p:nvPr/>
          </p:nvSpPr>
          <p:spPr bwMode="auto">
            <a:xfrm>
              <a:off x="1447808" y="4265646"/>
              <a:ext cx="38151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dirty="0">
                  <a:solidFill>
                    <a:srgbClr val="000000"/>
                  </a:solidFill>
                  <a:latin typeface="Myriad Roman" charset="0"/>
                </a:rPr>
                <a:t>a </a:t>
              </a:r>
              <a:r>
                <a:rPr lang="en-US" altLang="en-US" sz="1100" b="1" dirty="0">
                  <a:solidFill>
                    <a:srgbClr val="FF0000"/>
                  </a:solidFill>
                  <a:latin typeface="Myriad Roman" charset="0"/>
                </a:rPr>
                <a:t>OR</a:t>
              </a:r>
              <a:r>
                <a:rPr lang="en-US" altLang="en-US" sz="1100" dirty="0">
                  <a:solidFill>
                    <a:srgbClr val="000000"/>
                  </a:solidFill>
                  <a:latin typeface="Myriad Roman" charset="0"/>
                </a:rPr>
                <a:t> b</a:t>
              </a:r>
              <a:endParaRPr lang="en-US" altLang="en-US" dirty="0">
                <a:latin typeface="Times New Roman" panose="02020603050405020304" pitchFamily="18" charset="0"/>
              </a:endParaRPr>
            </a:p>
          </p:txBody>
        </p:sp>
        <p:sp>
          <p:nvSpPr>
            <p:cNvPr id="163" name="Rectangle 68">
              <a:extLst>
                <a:ext uri="{FF2B5EF4-FFF2-40B4-BE49-F238E27FC236}">
                  <a16:creationId xmlns:a16="http://schemas.microsoft.com/office/drawing/2014/main" id="{8912E541-20FE-4FCD-9334-A9B3C78B7651}"/>
                </a:ext>
              </a:extLst>
            </p:cNvPr>
            <p:cNvSpPr>
              <a:spLocks noChangeArrowheads="1"/>
            </p:cNvSpPr>
            <p:nvPr/>
          </p:nvSpPr>
          <p:spPr bwMode="auto">
            <a:xfrm>
              <a:off x="1598621" y="4450110"/>
              <a:ext cx="7213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dirty="0">
                  <a:solidFill>
                    <a:srgbClr val="000000"/>
                  </a:solidFill>
                  <a:latin typeface="Myriad Roman" charset="0"/>
                </a:rPr>
                <a:t>0</a:t>
              </a:r>
              <a:endParaRPr lang="en-US" altLang="en-US" dirty="0">
                <a:latin typeface="Times New Roman" panose="02020603050405020304" pitchFamily="18" charset="0"/>
              </a:endParaRPr>
            </a:p>
          </p:txBody>
        </p:sp>
        <p:sp>
          <p:nvSpPr>
            <p:cNvPr id="164" name="Rectangle 69">
              <a:extLst>
                <a:ext uri="{FF2B5EF4-FFF2-40B4-BE49-F238E27FC236}">
                  <a16:creationId xmlns:a16="http://schemas.microsoft.com/office/drawing/2014/main" id="{0430CC2A-4556-4380-B1A4-7F6FD5036315}"/>
                </a:ext>
              </a:extLst>
            </p:cNvPr>
            <p:cNvSpPr>
              <a:spLocks noChangeArrowheads="1"/>
            </p:cNvSpPr>
            <p:nvPr/>
          </p:nvSpPr>
          <p:spPr bwMode="auto">
            <a:xfrm>
              <a:off x="1598621" y="4636165"/>
              <a:ext cx="7213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dirty="0">
                  <a:solidFill>
                    <a:srgbClr val="000000"/>
                  </a:solidFill>
                  <a:latin typeface="Myriad Roman" charset="0"/>
                </a:rPr>
                <a:t>1</a:t>
              </a:r>
              <a:endParaRPr lang="en-US" altLang="en-US" dirty="0">
                <a:latin typeface="Times New Roman" panose="02020603050405020304" pitchFamily="18" charset="0"/>
              </a:endParaRPr>
            </a:p>
          </p:txBody>
        </p:sp>
        <p:sp>
          <p:nvSpPr>
            <p:cNvPr id="165" name="Rectangle 70">
              <a:extLst>
                <a:ext uri="{FF2B5EF4-FFF2-40B4-BE49-F238E27FC236}">
                  <a16:creationId xmlns:a16="http://schemas.microsoft.com/office/drawing/2014/main" id="{6F810E63-F419-4640-8B7B-29ABB8FC2BC7}"/>
                </a:ext>
              </a:extLst>
            </p:cNvPr>
            <p:cNvSpPr>
              <a:spLocks noChangeArrowheads="1"/>
            </p:cNvSpPr>
            <p:nvPr/>
          </p:nvSpPr>
          <p:spPr bwMode="auto">
            <a:xfrm>
              <a:off x="1602157" y="4822220"/>
              <a:ext cx="7213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dirty="0">
                  <a:solidFill>
                    <a:srgbClr val="000000"/>
                  </a:solidFill>
                  <a:latin typeface="Myriad Roman" charset="0"/>
                </a:rPr>
                <a:t>1</a:t>
              </a:r>
              <a:endParaRPr lang="en-US" altLang="en-US" dirty="0">
                <a:latin typeface="Times New Roman" panose="02020603050405020304" pitchFamily="18" charset="0"/>
              </a:endParaRPr>
            </a:p>
          </p:txBody>
        </p:sp>
        <p:sp>
          <p:nvSpPr>
            <p:cNvPr id="166" name="Rectangle 71">
              <a:extLst>
                <a:ext uri="{FF2B5EF4-FFF2-40B4-BE49-F238E27FC236}">
                  <a16:creationId xmlns:a16="http://schemas.microsoft.com/office/drawing/2014/main" id="{597C8A01-B1B5-49BB-BD97-D24133F649E8}"/>
                </a:ext>
              </a:extLst>
            </p:cNvPr>
            <p:cNvSpPr>
              <a:spLocks noChangeArrowheads="1"/>
            </p:cNvSpPr>
            <p:nvPr/>
          </p:nvSpPr>
          <p:spPr bwMode="auto">
            <a:xfrm>
              <a:off x="1598621" y="5008275"/>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167" name="Line 72">
              <a:extLst>
                <a:ext uri="{FF2B5EF4-FFF2-40B4-BE49-F238E27FC236}">
                  <a16:creationId xmlns:a16="http://schemas.microsoft.com/office/drawing/2014/main" id="{8D28AE9C-7998-4260-A40E-E4CB5B2A2CC1}"/>
                </a:ext>
              </a:extLst>
            </p:cNvPr>
            <p:cNvSpPr>
              <a:spLocks noChangeShapeType="1"/>
            </p:cNvSpPr>
            <p:nvPr/>
          </p:nvSpPr>
          <p:spPr bwMode="auto">
            <a:xfrm>
              <a:off x="1371608" y="4251334"/>
              <a:ext cx="1588" cy="915963"/>
            </a:xfrm>
            <a:prstGeom prst="line">
              <a:avLst/>
            </a:prstGeom>
            <a:noFill/>
            <a:ln w="9525">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68" name="Line 73">
              <a:extLst>
                <a:ext uri="{FF2B5EF4-FFF2-40B4-BE49-F238E27FC236}">
                  <a16:creationId xmlns:a16="http://schemas.microsoft.com/office/drawing/2014/main" id="{53C53C75-C364-4646-967E-5ACA5D8B7F0D}"/>
                </a:ext>
              </a:extLst>
            </p:cNvPr>
            <p:cNvSpPr>
              <a:spLocks noChangeShapeType="1"/>
            </p:cNvSpPr>
            <p:nvPr/>
          </p:nvSpPr>
          <p:spPr bwMode="auto">
            <a:xfrm flipV="1">
              <a:off x="1009658" y="4431028"/>
              <a:ext cx="923926" cy="9541"/>
            </a:xfrm>
            <a:prstGeom prst="line">
              <a:avLst/>
            </a:prstGeom>
            <a:noFill/>
            <a:ln w="9525">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dirty="0"/>
            </a:p>
          </p:txBody>
        </p:sp>
      </p:grpSp>
      <p:grpSp>
        <p:nvGrpSpPr>
          <p:cNvPr id="169" name="Agrupar 168">
            <a:extLst>
              <a:ext uri="{FF2B5EF4-FFF2-40B4-BE49-F238E27FC236}">
                <a16:creationId xmlns:a16="http://schemas.microsoft.com/office/drawing/2014/main" id="{8E7F3CD4-710A-4EF7-8460-F111D8D76D21}"/>
              </a:ext>
            </a:extLst>
          </p:cNvPr>
          <p:cNvGrpSpPr/>
          <p:nvPr/>
        </p:nvGrpSpPr>
        <p:grpSpPr>
          <a:xfrm>
            <a:off x="6796574" y="4099547"/>
            <a:ext cx="927101" cy="930989"/>
            <a:chOff x="1006483" y="4246563"/>
            <a:chExt cx="927101" cy="930989"/>
          </a:xfrm>
        </p:grpSpPr>
        <p:sp>
          <p:nvSpPr>
            <p:cNvPr id="170" name="Rectangle 56">
              <a:extLst>
                <a:ext uri="{FF2B5EF4-FFF2-40B4-BE49-F238E27FC236}">
                  <a16:creationId xmlns:a16="http://schemas.microsoft.com/office/drawing/2014/main" id="{93FAADE2-F9ED-4709-9958-16139D88CEEE}"/>
                </a:ext>
              </a:extLst>
            </p:cNvPr>
            <p:cNvSpPr>
              <a:spLocks noChangeArrowheads="1"/>
            </p:cNvSpPr>
            <p:nvPr/>
          </p:nvSpPr>
          <p:spPr bwMode="auto">
            <a:xfrm>
              <a:off x="1006483" y="4246563"/>
              <a:ext cx="927101" cy="923914"/>
            </a:xfrm>
            <a:prstGeom prst="rect">
              <a:avLst/>
            </a:prstGeom>
            <a:solidFill>
              <a:srgbClr val="D4E0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171" name="Rectangle 57">
              <a:extLst>
                <a:ext uri="{FF2B5EF4-FFF2-40B4-BE49-F238E27FC236}">
                  <a16:creationId xmlns:a16="http://schemas.microsoft.com/office/drawing/2014/main" id="{38551A5E-0351-4C38-A93E-29C659C02273}"/>
                </a:ext>
              </a:extLst>
            </p:cNvPr>
            <p:cNvSpPr>
              <a:spLocks noChangeArrowheads="1"/>
            </p:cNvSpPr>
            <p:nvPr/>
          </p:nvSpPr>
          <p:spPr bwMode="auto">
            <a:xfrm>
              <a:off x="1084271" y="4265646"/>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a</a:t>
              </a:r>
              <a:endParaRPr lang="en-US" altLang="en-US">
                <a:latin typeface="Times New Roman" panose="02020603050405020304" pitchFamily="18" charset="0"/>
              </a:endParaRPr>
            </a:p>
          </p:txBody>
        </p:sp>
        <p:sp>
          <p:nvSpPr>
            <p:cNvPr id="172" name="Rectangle 58">
              <a:extLst>
                <a:ext uri="{FF2B5EF4-FFF2-40B4-BE49-F238E27FC236}">
                  <a16:creationId xmlns:a16="http://schemas.microsoft.com/office/drawing/2014/main" id="{E095B96F-646C-4B2F-A1D0-D5189D7D3C82}"/>
                </a:ext>
              </a:extLst>
            </p:cNvPr>
            <p:cNvSpPr>
              <a:spLocks noChangeArrowheads="1"/>
            </p:cNvSpPr>
            <p:nvPr/>
          </p:nvSpPr>
          <p:spPr bwMode="auto">
            <a:xfrm>
              <a:off x="1081096" y="4450110"/>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173" name="Rectangle 59">
              <a:extLst>
                <a:ext uri="{FF2B5EF4-FFF2-40B4-BE49-F238E27FC236}">
                  <a16:creationId xmlns:a16="http://schemas.microsoft.com/office/drawing/2014/main" id="{D5C91486-2F50-4DCE-8C9C-4611B3334D39}"/>
                </a:ext>
              </a:extLst>
            </p:cNvPr>
            <p:cNvSpPr>
              <a:spLocks noChangeArrowheads="1"/>
            </p:cNvSpPr>
            <p:nvPr/>
          </p:nvSpPr>
          <p:spPr bwMode="auto">
            <a:xfrm>
              <a:off x="1081096" y="4636165"/>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174" name="Rectangle 60">
              <a:extLst>
                <a:ext uri="{FF2B5EF4-FFF2-40B4-BE49-F238E27FC236}">
                  <a16:creationId xmlns:a16="http://schemas.microsoft.com/office/drawing/2014/main" id="{D7FD35E6-A84B-4DD6-9A49-9899D4A4344D}"/>
                </a:ext>
              </a:extLst>
            </p:cNvPr>
            <p:cNvSpPr>
              <a:spLocks noChangeArrowheads="1"/>
            </p:cNvSpPr>
            <p:nvPr/>
          </p:nvSpPr>
          <p:spPr bwMode="auto">
            <a:xfrm>
              <a:off x="1081096" y="4822220"/>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175" name="Rectangle 61">
              <a:extLst>
                <a:ext uri="{FF2B5EF4-FFF2-40B4-BE49-F238E27FC236}">
                  <a16:creationId xmlns:a16="http://schemas.microsoft.com/office/drawing/2014/main" id="{5C853345-ACF5-438D-8191-350190FCCA4E}"/>
                </a:ext>
              </a:extLst>
            </p:cNvPr>
            <p:cNvSpPr>
              <a:spLocks noChangeArrowheads="1"/>
            </p:cNvSpPr>
            <p:nvPr/>
          </p:nvSpPr>
          <p:spPr bwMode="auto">
            <a:xfrm>
              <a:off x="1081096" y="5008275"/>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176" name="Rectangle 62">
              <a:extLst>
                <a:ext uri="{FF2B5EF4-FFF2-40B4-BE49-F238E27FC236}">
                  <a16:creationId xmlns:a16="http://schemas.microsoft.com/office/drawing/2014/main" id="{43470B7D-C921-4A11-8C4C-F78F1F2D6508}"/>
                </a:ext>
              </a:extLst>
            </p:cNvPr>
            <p:cNvSpPr>
              <a:spLocks noChangeArrowheads="1"/>
            </p:cNvSpPr>
            <p:nvPr/>
          </p:nvSpPr>
          <p:spPr bwMode="auto">
            <a:xfrm>
              <a:off x="1260483" y="4265646"/>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b</a:t>
              </a:r>
              <a:endParaRPr lang="en-US" altLang="en-US">
                <a:latin typeface="Times New Roman" panose="02020603050405020304" pitchFamily="18" charset="0"/>
              </a:endParaRPr>
            </a:p>
          </p:txBody>
        </p:sp>
        <p:sp>
          <p:nvSpPr>
            <p:cNvPr id="177" name="Rectangle 63">
              <a:extLst>
                <a:ext uri="{FF2B5EF4-FFF2-40B4-BE49-F238E27FC236}">
                  <a16:creationId xmlns:a16="http://schemas.microsoft.com/office/drawing/2014/main" id="{97FF8022-8BC8-4455-A7CD-558FDB407C34}"/>
                </a:ext>
              </a:extLst>
            </p:cNvPr>
            <p:cNvSpPr>
              <a:spLocks noChangeArrowheads="1"/>
            </p:cNvSpPr>
            <p:nvPr/>
          </p:nvSpPr>
          <p:spPr bwMode="auto">
            <a:xfrm>
              <a:off x="1257308" y="4450110"/>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dirty="0">
                  <a:solidFill>
                    <a:srgbClr val="000000"/>
                  </a:solidFill>
                  <a:latin typeface="Myriad Roman" charset="0"/>
                </a:rPr>
                <a:t>0</a:t>
              </a:r>
              <a:endParaRPr lang="en-US" altLang="en-US" dirty="0">
                <a:latin typeface="Times New Roman" panose="02020603050405020304" pitchFamily="18" charset="0"/>
              </a:endParaRPr>
            </a:p>
          </p:txBody>
        </p:sp>
        <p:sp>
          <p:nvSpPr>
            <p:cNvPr id="178" name="Rectangle 64">
              <a:extLst>
                <a:ext uri="{FF2B5EF4-FFF2-40B4-BE49-F238E27FC236}">
                  <a16:creationId xmlns:a16="http://schemas.microsoft.com/office/drawing/2014/main" id="{038EEF43-DD05-4239-B28C-CE04719FC254}"/>
                </a:ext>
              </a:extLst>
            </p:cNvPr>
            <p:cNvSpPr>
              <a:spLocks noChangeArrowheads="1"/>
            </p:cNvSpPr>
            <p:nvPr/>
          </p:nvSpPr>
          <p:spPr bwMode="auto">
            <a:xfrm>
              <a:off x="1257308" y="4636165"/>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179" name="Rectangle 65">
              <a:extLst>
                <a:ext uri="{FF2B5EF4-FFF2-40B4-BE49-F238E27FC236}">
                  <a16:creationId xmlns:a16="http://schemas.microsoft.com/office/drawing/2014/main" id="{E477CCBB-EE39-42D8-9944-815A10A3B87C}"/>
                </a:ext>
              </a:extLst>
            </p:cNvPr>
            <p:cNvSpPr>
              <a:spLocks noChangeArrowheads="1"/>
            </p:cNvSpPr>
            <p:nvPr/>
          </p:nvSpPr>
          <p:spPr bwMode="auto">
            <a:xfrm>
              <a:off x="1257308" y="4822220"/>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180" name="Rectangle 66">
              <a:extLst>
                <a:ext uri="{FF2B5EF4-FFF2-40B4-BE49-F238E27FC236}">
                  <a16:creationId xmlns:a16="http://schemas.microsoft.com/office/drawing/2014/main" id="{973839ED-9829-4009-906E-B7F5250C751C}"/>
                </a:ext>
              </a:extLst>
            </p:cNvPr>
            <p:cNvSpPr>
              <a:spLocks noChangeArrowheads="1"/>
            </p:cNvSpPr>
            <p:nvPr/>
          </p:nvSpPr>
          <p:spPr bwMode="auto">
            <a:xfrm>
              <a:off x="1257308" y="5008275"/>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181" name="Rectangle 67">
              <a:extLst>
                <a:ext uri="{FF2B5EF4-FFF2-40B4-BE49-F238E27FC236}">
                  <a16:creationId xmlns:a16="http://schemas.microsoft.com/office/drawing/2014/main" id="{267AFDE1-F914-4743-AF8C-3662D5C2B4DA}"/>
                </a:ext>
              </a:extLst>
            </p:cNvPr>
            <p:cNvSpPr>
              <a:spLocks noChangeArrowheads="1"/>
            </p:cNvSpPr>
            <p:nvPr/>
          </p:nvSpPr>
          <p:spPr bwMode="auto">
            <a:xfrm>
              <a:off x="1447808" y="4265646"/>
              <a:ext cx="45845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dirty="0">
                  <a:solidFill>
                    <a:srgbClr val="000000"/>
                  </a:solidFill>
                  <a:latin typeface="Myriad Roman" charset="0"/>
                </a:rPr>
                <a:t>a </a:t>
              </a:r>
              <a:r>
                <a:rPr lang="en-US" altLang="en-US" sz="1100" b="1" dirty="0">
                  <a:solidFill>
                    <a:srgbClr val="FF0000"/>
                  </a:solidFill>
                  <a:latin typeface="Myriad Roman" charset="0"/>
                </a:rPr>
                <a:t>XOR</a:t>
              </a:r>
              <a:r>
                <a:rPr lang="en-US" altLang="en-US" sz="1100" dirty="0">
                  <a:solidFill>
                    <a:srgbClr val="000000"/>
                  </a:solidFill>
                  <a:latin typeface="Myriad Roman" charset="0"/>
                </a:rPr>
                <a:t> b</a:t>
              </a:r>
              <a:endParaRPr lang="en-US" altLang="en-US" dirty="0">
                <a:latin typeface="Times New Roman" panose="02020603050405020304" pitchFamily="18" charset="0"/>
              </a:endParaRPr>
            </a:p>
          </p:txBody>
        </p:sp>
        <p:sp>
          <p:nvSpPr>
            <p:cNvPr id="182" name="Rectangle 68">
              <a:extLst>
                <a:ext uri="{FF2B5EF4-FFF2-40B4-BE49-F238E27FC236}">
                  <a16:creationId xmlns:a16="http://schemas.microsoft.com/office/drawing/2014/main" id="{F562E5A0-7C25-4A67-9B64-4C57E974FB0D}"/>
                </a:ext>
              </a:extLst>
            </p:cNvPr>
            <p:cNvSpPr>
              <a:spLocks noChangeArrowheads="1"/>
            </p:cNvSpPr>
            <p:nvPr/>
          </p:nvSpPr>
          <p:spPr bwMode="auto">
            <a:xfrm>
              <a:off x="1598621" y="4450110"/>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dirty="0">
                  <a:solidFill>
                    <a:srgbClr val="000000"/>
                  </a:solidFill>
                  <a:latin typeface="Myriad Roman" charset="0"/>
                </a:rPr>
                <a:t>0</a:t>
              </a:r>
              <a:endParaRPr lang="en-US" altLang="en-US" dirty="0">
                <a:latin typeface="Times New Roman" panose="02020603050405020304" pitchFamily="18" charset="0"/>
              </a:endParaRPr>
            </a:p>
          </p:txBody>
        </p:sp>
        <p:sp>
          <p:nvSpPr>
            <p:cNvPr id="183" name="Rectangle 69">
              <a:extLst>
                <a:ext uri="{FF2B5EF4-FFF2-40B4-BE49-F238E27FC236}">
                  <a16:creationId xmlns:a16="http://schemas.microsoft.com/office/drawing/2014/main" id="{107329F6-A967-472B-A52C-FFBF82EB843A}"/>
                </a:ext>
              </a:extLst>
            </p:cNvPr>
            <p:cNvSpPr>
              <a:spLocks noChangeArrowheads="1"/>
            </p:cNvSpPr>
            <p:nvPr/>
          </p:nvSpPr>
          <p:spPr bwMode="auto">
            <a:xfrm>
              <a:off x="1598621" y="4636165"/>
              <a:ext cx="7213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dirty="0">
                  <a:solidFill>
                    <a:srgbClr val="000000"/>
                  </a:solidFill>
                  <a:latin typeface="Myriad Roman" charset="0"/>
                </a:rPr>
                <a:t>1</a:t>
              </a:r>
              <a:endParaRPr lang="en-US" altLang="en-US" dirty="0">
                <a:latin typeface="Times New Roman" panose="02020603050405020304" pitchFamily="18" charset="0"/>
              </a:endParaRPr>
            </a:p>
          </p:txBody>
        </p:sp>
        <p:sp>
          <p:nvSpPr>
            <p:cNvPr id="184" name="Rectangle 70">
              <a:extLst>
                <a:ext uri="{FF2B5EF4-FFF2-40B4-BE49-F238E27FC236}">
                  <a16:creationId xmlns:a16="http://schemas.microsoft.com/office/drawing/2014/main" id="{237B4655-82E8-4931-86A1-8B49A119F2A7}"/>
                </a:ext>
              </a:extLst>
            </p:cNvPr>
            <p:cNvSpPr>
              <a:spLocks noChangeArrowheads="1"/>
            </p:cNvSpPr>
            <p:nvPr/>
          </p:nvSpPr>
          <p:spPr bwMode="auto">
            <a:xfrm>
              <a:off x="1598621" y="4822220"/>
              <a:ext cx="7213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dirty="0">
                  <a:solidFill>
                    <a:srgbClr val="000000"/>
                  </a:solidFill>
                  <a:latin typeface="Myriad Roman" charset="0"/>
                </a:rPr>
                <a:t>1</a:t>
              </a:r>
              <a:endParaRPr lang="en-US" altLang="en-US" dirty="0">
                <a:latin typeface="Times New Roman" panose="02020603050405020304" pitchFamily="18" charset="0"/>
              </a:endParaRPr>
            </a:p>
          </p:txBody>
        </p:sp>
        <p:sp>
          <p:nvSpPr>
            <p:cNvPr id="185" name="Rectangle 71">
              <a:extLst>
                <a:ext uri="{FF2B5EF4-FFF2-40B4-BE49-F238E27FC236}">
                  <a16:creationId xmlns:a16="http://schemas.microsoft.com/office/drawing/2014/main" id="{06BF163A-D1AB-40C0-8FF8-D451EAA2E265}"/>
                </a:ext>
              </a:extLst>
            </p:cNvPr>
            <p:cNvSpPr>
              <a:spLocks noChangeArrowheads="1"/>
            </p:cNvSpPr>
            <p:nvPr/>
          </p:nvSpPr>
          <p:spPr bwMode="auto">
            <a:xfrm>
              <a:off x="1598621" y="5008275"/>
              <a:ext cx="7213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dirty="0">
                  <a:solidFill>
                    <a:srgbClr val="000000"/>
                  </a:solidFill>
                  <a:latin typeface="Myriad Roman" charset="0"/>
                </a:rPr>
                <a:t>0</a:t>
              </a:r>
              <a:endParaRPr lang="en-US" altLang="en-US" dirty="0">
                <a:latin typeface="Times New Roman" panose="02020603050405020304" pitchFamily="18" charset="0"/>
              </a:endParaRPr>
            </a:p>
          </p:txBody>
        </p:sp>
        <p:sp>
          <p:nvSpPr>
            <p:cNvPr id="186" name="Line 72">
              <a:extLst>
                <a:ext uri="{FF2B5EF4-FFF2-40B4-BE49-F238E27FC236}">
                  <a16:creationId xmlns:a16="http://schemas.microsoft.com/office/drawing/2014/main" id="{751DE445-7A2A-4299-99A5-79CA769CB8A4}"/>
                </a:ext>
              </a:extLst>
            </p:cNvPr>
            <p:cNvSpPr>
              <a:spLocks noChangeShapeType="1"/>
            </p:cNvSpPr>
            <p:nvPr/>
          </p:nvSpPr>
          <p:spPr bwMode="auto">
            <a:xfrm>
              <a:off x="1371608" y="4251334"/>
              <a:ext cx="1588" cy="915963"/>
            </a:xfrm>
            <a:prstGeom prst="line">
              <a:avLst/>
            </a:prstGeom>
            <a:noFill/>
            <a:ln w="9525">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87" name="Line 73">
              <a:extLst>
                <a:ext uri="{FF2B5EF4-FFF2-40B4-BE49-F238E27FC236}">
                  <a16:creationId xmlns:a16="http://schemas.microsoft.com/office/drawing/2014/main" id="{1AF662F2-325D-4135-AA7C-992D16267FAB}"/>
                </a:ext>
              </a:extLst>
            </p:cNvPr>
            <p:cNvSpPr>
              <a:spLocks noChangeShapeType="1"/>
            </p:cNvSpPr>
            <p:nvPr/>
          </p:nvSpPr>
          <p:spPr bwMode="auto">
            <a:xfrm flipV="1">
              <a:off x="1009658" y="4431028"/>
              <a:ext cx="923926" cy="9541"/>
            </a:xfrm>
            <a:prstGeom prst="line">
              <a:avLst/>
            </a:prstGeom>
            <a:noFill/>
            <a:ln w="9525">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grpSp>
      <p:grpSp>
        <p:nvGrpSpPr>
          <p:cNvPr id="188" name="Agrupar 187">
            <a:extLst>
              <a:ext uri="{FF2B5EF4-FFF2-40B4-BE49-F238E27FC236}">
                <a16:creationId xmlns:a16="http://schemas.microsoft.com/office/drawing/2014/main" id="{4EBC8C0F-F08A-4EB8-B07C-A4082FD70AF8}"/>
              </a:ext>
            </a:extLst>
          </p:cNvPr>
          <p:cNvGrpSpPr/>
          <p:nvPr/>
        </p:nvGrpSpPr>
        <p:grpSpPr>
          <a:xfrm>
            <a:off x="2178773" y="5317846"/>
            <a:ext cx="1153222" cy="930989"/>
            <a:chOff x="1006483" y="4246563"/>
            <a:chExt cx="927101" cy="930989"/>
          </a:xfrm>
        </p:grpSpPr>
        <p:sp>
          <p:nvSpPr>
            <p:cNvPr id="189" name="Rectangle 56">
              <a:extLst>
                <a:ext uri="{FF2B5EF4-FFF2-40B4-BE49-F238E27FC236}">
                  <a16:creationId xmlns:a16="http://schemas.microsoft.com/office/drawing/2014/main" id="{BF92A89E-7698-4F31-B274-F848E6A926EC}"/>
                </a:ext>
              </a:extLst>
            </p:cNvPr>
            <p:cNvSpPr>
              <a:spLocks noChangeArrowheads="1"/>
            </p:cNvSpPr>
            <p:nvPr/>
          </p:nvSpPr>
          <p:spPr bwMode="auto">
            <a:xfrm>
              <a:off x="1006483" y="4246563"/>
              <a:ext cx="927101" cy="923914"/>
            </a:xfrm>
            <a:prstGeom prst="rect">
              <a:avLst/>
            </a:prstGeom>
            <a:solidFill>
              <a:srgbClr val="D4E0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190" name="Rectangle 57">
              <a:extLst>
                <a:ext uri="{FF2B5EF4-FFF2-40B4-BE49-F238E27FC236}">
                  <a16:creationId xmlns:a16="http://schemas.microsoft.com/office/drawing/2014/main" id="{D3F1A229-B8A6-450D-BA75-FE43D6DB98B8}"/>
                </a:ext>
              </a:extLst>
            </p:cNvPr>
            <p:cNvSpPr>
              <a:spLocks noChangeArrowheads="1"/>
            </p:cNvSpPr>
            <p:nvPr/>
          </p:nvSpPr>
          <p:spPr bwMode="auto">
            <a:xfrm>
              <a:off x="1084271" y="4265646"/>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a</a:t>
              </a:r>
              <a:endParaRPr lang="en-US" altLang="en-US">
                <a:latin typeface="Times New Roman" panose="02020603050405020304" pitchFamily="18" charset="0"/>
              </a:endParaRPr>
            </a:p>
          </p:txBody>
        </p:sp>
        <p:sp>
          <p:nvSpPr>
            <p:cNvPr id="191" name="Rectangle 58">
              <a:extLst>
                <a:ext uri="{FF2B5EF4-FFF2-40B4-BE49-F238E27FC236}">
                  <a16:creationId xmlns:a16="http://schemas.microsoft.com/office/drawing/2014/main" id="{74B01890-1ADC-4D21-9C1F-407E5008B807}"/>
                </a:ext>
              </a:extLst>
            </p:cNvPr>
            <p:cNvSpPr>
              <a:spLocks noChangeArrowheads="1"/>
            </p:cNvSpPr>
            <p:nvPr/>
          </p:nvSpPr>
          <p:spPr bwMode="auto">
            <a:xfrm>
              <a:off x="1081096" y="4450110"/>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192" name="Rectangle 59">
              <a:extLst>
                <a:ext uri="{FF2B5EF4-FFF2-40B4-BE49-F238E27FC236}">
                  <a16:creationId xmlns:a16="http://schemas.microsoft.com/office/drawing/2014/main" id="{FC20B45B-1580-485A-BC7D-C612E3D7C598}"/>
                </a:ext>
              </a:extLst>
            </p:cNvPr>
            <p:cNvSpPr>
              <a:spLocks noChangeArrowheads="1"/>
            </p:cNvSpPr>
            <p:nvPr/>
          </p:nvSpPr>
          <p:spPr bwMode="auto">
            <a:xfrm>
              <a:off x="1081096" y="4636165"/>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193" name="Rectangle 60">
              <a:extLst>
                <a:ext uri="{FF2B5EF4-FFF2-40B4-BE49-F238E27FC236}">
                  <a16:creationId xmlns:a16="http://schemas.microsoft.com/office/drawing/2014/main" id="{23A72F27-FD45-420A-AD0D-6BB93AFC2A64}"/>
                </a:ext>
              </a:extLst>
            </p:cNvPr>
            <p:cNvSpPr>
              <a:spLocks noChangeArrowheads="1"/>
            </p:cNvSpPr>
            <p:nvPr/>
          </p:nvSpPr>
          <p:spPr bwMode="auto">
            <a:xfrm>
              <a:off x="1081096" y="4822220"/>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194" name="Rectangle 61">
              <a:extLst>
                <a:ext uri="{FF2B5EF4-FFF2-40B4-BE49-F238E27FC236}">
                  <a16:creationId xmlns:a16="http://schemas.microsoft.com/office/drawing/2014/main" id="{E75EB110-7000-4188-9003-E6127EAB2303}"/>
                </a:ext>
              </a:extLst>
            </p:cNvPr>
            <p:cNvSpPr>
              <a:spLocks noChangeArrowheads="1"/>
            </p:cNvSpPr>
            <p:nvPr/>
          </p:nvSpPr>
          <p:spPr bwMode="auto">
            <a:xfrm>
              <a:off x="1081096" y="5008275"/>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195" name="Rectangle 62">
              <a:extLst>
                <a:ext uri="{FF2B5EF4-FFF2-40B4-BE49-F238E27FC236}">
                  <a16:creationId xmlns:a16="http://schemas.microsoft.com/office/drawing/2014/main" id="{28E51D41-59EF-48EB-8CA6-0744959EDCD8}"/>
                </a:ext>
              </a:extLst>
            </p:cNvPr>
            <p:cNvSpPr>
              <a:spLocks noChangeArrowheads="1"/>
            </p:cNvSpPr>
            <p:nvPr/>
          </p:nvSpPr>
          <p:spPr bwMode="auto">
            <a:xfrm>
              <a:off x="1260483" y="4265646"/>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b</a:t>
              </a:r>
              <a:endParaRPr lang="en-US" altLang="en-US">
                <a:latin typeface="Times New Roman" panose="02020603050405020304" pitchFamily="18" charset="0"/>
              </a:endParaRPr>
            </a:p>
          </p:txBody>
        </p:sp>
        <p:sp>
          <p:nvSpPr>
            <p:cNvPr id="196" name="Rectangle 63">
              <a:extLst>
                <a:ext uri="{FF2B5EF4-FFF2-40B4-BE49-F238E27FC236}">
                  <a16:creationId xmlns:a16="http://schemas.microsoft.com/office/drawing/2014/main" id="{63BFBAB7-DBBD-499C-BE88-02D3C13D04AD}"/>
                </a:ext>
              </a:extLst>
            </p:cNvPr>
            <p:cNvSpPr>
              <a:spLocks noChangeArrowheads="1"/>
            </p:cNvSpPr>
            <p:nvPr/>
          </p:nvSpPr>
          <p:spPr bwMode="auto">
            <a:xfrm>
              <a:off x="1257308" y="4450110"/>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197" name="Rectangle 64">
              <a:extLst>
                <a:ext uri="{FF2B5EF4-FFF2-40B4-BE49-F238E27FC236}">
                  <a16:creationId xmlns:a16="http://schemas.microsoft.com/office/drawing/2014/main" id="{342EE919-509C-4535-BC04-1B5B60A27459}"/>
                </a:ext>
              </a:extLst>
            </p:cNvPr>
            <p:cNvSpPr>
              <a:spLocks noChangeArrowheads="1"/>
            </p:cNvSpPr>
            <p:nvPr/>
          </p:nvSpPr>
          <p:spPr bwMode="auto">
            <a:xfrm>
              <a:off x="1257308" y="4636165"/>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198" name="Rectangle 65">
              <a:extLst>
                <a:ext uri="{FF2B5EF4-FFF2-40B4-BE49-F238E27FC236}">
                  <a16:creationId xmlns:a16="http://schemas.microsoft.com/office/drawing/2014/main" id="{45BF55F2-71DF-4EA7-A482-61484A8FBD5D}"/>
                </a:ext>
              </a:extLst>
            </p:cNvPr>
            <p:cNvSpPr>
              <a:spLocks noChangeArrowheads="1"/>
            </p:cNvSpPr>
            <p:nvPr/>
          </p:nvSpPr>
          <p:spPr bwMode="auto">
            <a:xfrm>
              <a:off x="1257308" y="4822220"/>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199" name="Rectangle 66">
              <a:extLst>
                <a:ext uri="{FF2B5EF4-FFF2-40B4-BE49-F238E27FC236}">
                  <a16:creationId xmlns:a16="http://schemas.microsoft.com/office/drawing/2014/main" id="{B88F6CA6-B424-4233-B426-079A2BEB85E1}"/>
                </a:ext>
              </a:extLst>
            </p:cNvPr>
            <p:cNvSpPr>
              <a:spLocks noChangeArrowheads="1"/>
            </p:cNvSpPr>
            <p:nvPr/>
          </p:nvSpPr>
          <p:spPr bwMode="auto">
            <a:xfrm>
              <a:off x="1257308" y="5008275"/>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200" name="Rectangle 67">
              <a:extLst>
                <a:ext uri="{FF2B5EF4-FFF2-40B4-BE49-F238E27FC236}">
                  <a16:creationId xmlns:a16="http://schemas.microsoft.com/office/drawing/2014/main" id="{585955D0-6C49-4736-B0E8-1E35E08BFBB5}"/>
                </a:ext>
              </a:extLst>
            </p:cNvPr>
            <p:cNvSpPr>
              <a:spLocks noChangeArrowheads="1"/>
            </p:cNvSpPr>
            <p:nvPr/>
          </p:nvSpPr>
          <p:spPr bwMode="auto">
            <a:xfrm>
              <a:off x="1447808" y="4265646"/>
              <a:ext cx="45361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dirty="0">
                  <a:solidFill>
                    <a:srgbClr val="000000"/>
                  </a:solidFill>
                  <a:latin typeface="Myriad Roman" charset="0"/>
                </a:rPr>
                <a:t>a </a:t>
              </a:r>
              <a:r>
                <a:rPr lang="en-US" altLang="en-US" sz="1100" b="1" dirty="0">
                  <a:solidFill>
                    <a:srgbClr val="FF0000"/>
                  </a:solidFill>
                  <a:latin typeface="Myriad Roman" charset="0"/>
                </a:rPr>
                <a:t>NAND</a:t>
              </a:r>
              <a:r>
                <a:rPr lang="en-US" altLang="en-US" sz="1100" dirty="0">
                  <a:solidFill>
                    <a:srgbClr val="000000"/>
                  </a:solidFill>
                  <a:latin typeface="Myriad Roman" charset="0"/>
                </a:rPr>
                <a:t> b</a:t>
              </a:r>
              <a:endParaRPr lang="en-US" altLang="en-US" dirty="0">
                <a:latin typeface="Times New Roman" panose="02020603050405020304" pitchFamily="18" charset="0"/>
              </a:endParaRPr>
            </a:p>
          </p:txBody>
        </p:sp>
        <p:sp>
          <p:nvSpPr>
            <p:cNvPr id="201" name="Rectangle 68">
              <a:extLst>
                <a:ext uri="{FF2B5EF4-FFF2-40B4-BE49-F238E27FC236}">
                  <a16:creationId xmlns:a16="http://schemas.microsoft.com/office/drawing/2014/main" id="{2CABBD57-C8C8-4BB7-A816-4DA5CB1FE603}"/>
                </a:ext>
              </a:extLst>
            </p:cNvPr>
            <p:cNvSpPr>
              <a:spLocks noChangeArrowheads="1"/>
            </p:cNvSpPr>
            <p:nvPr/>
          </p:nvSpPr>
          <p:spPr bwMode="auto">
            <a:xfrm>
              <a:off x="1619968" y="4450110"/>
              <a:ext cx="5799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dirty="0">
                  <a:solidFill>
                    <a:srgbClr val="000000"/>
                  </a:solidFill>
                  <a:latin typeface="Myriad Roman" charset="0"/>
                </a:rPr>
                <a:t>1</a:t>
              </a:r>
              <a:endParaRPr lang="en-US" altLang="en-US" dirty="0">
                <a:latin typeface="Times New Roman" panose="02020603050405020304" pitchFamily="18" charset="0"/>
              </a:endParaRPr>
            </a:p>
          </p:txBody>
        </p:sp>
        <p:sp>
          <p:nvSpPr>
            <p:cNvPr id="202" name="Rectangle 69">
              <a:extLst>
                <a:ext uri="{FF2B5EF4-FFF2-40B4-BE49-F238E27FC236}">
                  <a16:creationId xmlns:a16="http://schemas.microsoft.com/office/drawing/2014/main" id="{1CC7E6AE-AB1A-4BB0-A1B8-4C3D1C9B9B98}"/>
                </a:ext>
              </a:extLst>
            </p:cNvPr>
            <p:cNvSpPr>
              <a:spLocks noChangeArrowheads="1"/>
            </p:cNvSpPr>
            <p:nvPr/>
          </p:nvSpPr>
          <p:spPr bwMode="auto">
            <a:xfrm>
              <a:off x="1619968" y="4636165"/>
              <a:ext cx="5799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dirty="0">
                  <a:solidFill>
                    <a:srgbClr val="000000"/>
                  </a:solidFill>
                  <a:latin typeface="Myriad Roman" charset="0"/>
                </a:rPr>
                <a:t>1</a:t>
              </a:r>
              <a:endParaRPr lang="en-US" altLang="en-US" dirty="0">
                <a:latin typeface="Times New Roman" panose="02020603050405020304" pitchFamily="18" charset="0"/>
              </a:endParaRPr>
            </a:p>
          </p:txBody>
        </p:sp>
        <p:sp>
          <p:nvSpPr>
            <p:cNvPr id="203" name="Rectangle 70">
              <a:extLst>
                <a:ext uri="{FF2B5EF4-FFF2-40B4-BE49-F238E27FC236}">
                  <a16:creationId xmlns:a16="http://schemas.microsoft.com/office/drawing/2014/main" id="{0331DF23-4CD3-41D5-95CA-8495175D3A80}"/>
                </a:ext>
              </a:extLst>
            </p:cNvPr>
            <p:cNvSpPr>
              <a:spLocks noChangeArrowheads="1"/>
            </p:cNvSpPr>
            <p:nvPr/>
          </p:nvSpPr>
          <p:spPr bwMode="auto">
            <a:xfrm>
              <a:off x="1619968" y="4822220"/>
              <a:ext cx="5799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dirty="0">
                  <a:solidFill>
                    <a:srgbClr val="000000"/>
                  </a:solidFill>
                  <a:latin typeface="Myriad Roman" charset="0"/>
                </a:rPr>
                <a:t>1</a:t>
              </a:r>
              <a:endParaRPr lang="en-US" altLang="en-US" dirty="0">
                <a:latin typeface="Times New Roman" panose="02020603050405020304" pitchFamily="18" charset="0"/>
              </a:endParaRPr>
            </a:p>
          </p:txBody>
        </p:sp>
        <p:sp>
          <p:nvSpPr>
            <p:cNvPr id="204" name="Rectangle 71">
              <a:extLst>
                <a:ext uri="{FF2B5EF4-FFF2-40B4-BE49-F238E27FC236}">
                  <a16:creationId xmlns:a16="http://schemas.microsoft.com/office/drawing/2014/main" id="{D99892C0-0934-4AB0-9D67-A1B58034BE70}"/>
                </a:ext>
              </a:extLst>
            </p:cNvPr>
            <p:cNvSpPr>
              <a:spLocks noChangeArrowheads="1"/>
            </p:cNvSpPr>
            <p:nvPr/>
          </p:nvSpPr>
          <p:spPr bwMode="auto">
            <a:xfrm>
              <a:off x="1619968" y="5008275"/>
              <a:ext cx="5799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dirty="0">
                  <a:solidFill>
                    <a:srgbClr val="000000"/>
                  </a:solidFill>
                  <a:latin typeface="Myriad Roman" charset="0"/>
                </a:rPr>
                <a:t>0</a:t>
              </a:r>
              <a:endParaRPr lang="en-US" altLang="en-US" dirty="0">
                <a:latin typeface="Times New Roman" panose="02020603050405020304" pitchFamily="18" charset="0"/>
              </a:endParaRPr>
            </a:p>
          </p:txBody>
        </p:sp>
        <p:sp>
          <p:nvSpPr>
            <p:cNvPr id="205" name="Line 72">
              <a:extLst>
                <a:ext uri="{FF2B5EF4-FFF2-40B4-BE49-F238E27FC236}">
                  <a16:creationId xmlns:a16="http://schemas.microsoft.com/office/drawing/2014/main" id="{E9C50E9C-22A3-4393-8552-BD37473FB961}"/>
                </a:ext>
              </a:extLst>
            </p:cNvPr>
            <p:cNvSpPr>
              <a:spLocks noChangeShapeType="1"/>
            </p:cNvSpPr>
            <p:nvPr/>
          </p:nvSpPr>
          <p:spPr bwMode="auto">
            <a:xfrm>
              <a:off x="1371608" y="4251334"/>
              <a:ext cx="1588" cy="915963"/>
            </a:xfrm>
            <a:prstGeom prst="line">
              <a:avLst/>
            </a:prstGeom>
            <a:noFill/>
            <a:ln w="9525">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206" name="Line 73">
              <a:extLst>
                <a:ext uri="{FF2B5EF4-FFF2-40B4-BE49-F238E27FC236}">
                  <a16:creationId xmlns:a16="http://schemas.microsoft.com/office/drawing/2014/main" id="{D4166817-EE45-43E1-8813-D7F4A3510E14}"/>
                </a:ext>
              </a:extLst>
            </p:cNvPr>
            <p:cNvSpPr>
              <a:spLocks noChangeShapeType="1"/>
            </p:cNvSpPr>
            <p:nvPr/>
          </p:nvSpPr>
          <p:spPr bwMode="auto">
            <a:xfrm flipV="1">
              <a:off x="1009658" y="4431028"/>
              <a:ext cx="923926" cy="9541"/>
            </a:xfrm>
            <a:prstGeom prst="line">
              <a:avLst/>
            </a:prstGeom>
            <a:noFill/>
            <a:ln w="9525">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grpSp>
      <p:grpSp>
        <p:nvGrpSpPr>
          <p:cNvPr id="207" name="Agrupar 206">
            <a:extLst>
              <a:ext uri="{FF2B5EF4-FFF2-40B4-BE49-F238E27FC236}">
                <a16:creationId xmlns:a16="http://schemas.microsoft.com/office/drawing/2014/main" id="{85601251-9D58-4C8E-B073-CEB62EC64098}"/>
              </a:ext>
            </a:extLst>
          </p:cNvPr>
          <p:cNvGrpSpPr/>
          <p:nvPr/>
        </p:nvGrpSpPr>
        <p:grpSpPr>
          <a:xfrm>
            <a:off x="3606799" y="5317846"/>
            <a:ext cx="927101" cy="930989"/>
            <a:chOff x="1006483" y="4246563"/>
            <a:chExt cx="927101" cy="930989"/>
          </a:xfrm>
        </p:grpSpPr>
        <p:sp>
          <p:nvSpPr>
            <p:cNvPr id="208" name="Rectangle 56">
              <a:extLst>
                <a:ext uri="{FF2B5EF4-FFF2-40B4-BE49-F238E27FC236}">
                  <a16:creationId xmlns:a16="http://schemas.microsoft.com/office/drawing/2014/main" id="{73A752CE-66D8-44DE-A2F5-4294C13EBC02}"/>
                </a:ext>
              </a:extLst>
            </p:cNvPr>
            <p:cNvSpPr>
              <a:spLocks noChangeArrowheads="1"/>
            </p:cNvSpPr>
            <p:nvPr/>
          </p:nvSpPr>
          <p:spPr bwMode="auto">
            <a:xfrm>
              <a:off x="1006483" y="4246563"/>
              <a:ext cx="927101" cy="923914"/>
            </a:xfrm>
            <a:prstGeom prst="rect">
              <a:avLst/>
            </a:prstGeom>
            <a:solidFill>
              <a:srgbClr val="D4E0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209" name="Rectangle 57">
              <a:extLst>
                <a:ext uri="{FF2B5EF4-FFF2-40B4-BE49-F238E27FC236}">
                  <a16:creationId xmlns:a16="http://schemas.microsoft.com/office/drawing/2014/main" id="{58AB0840-1C79-4445-88E5-05BD01DF9FAF}"/>
                </a:ext>
              </a:extLst>
            </p:cNvPr>
            <p:cNvSpPr>
              <a:spLocks noChangeArrowheads="1"/>
            </p:cNvSpPr>
            <p:nvPr/>
          </p:nvSpPr>
          <p:spPr bwMode="auto">
            <a:xfrm>
              <a:off x="1084271" y="4265646"/>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a</a:t>
              </a:r>
              <a:endParaRPr lang="en-US" altLang="en-US">
                <a:latin typeface="Times New Roman" panose="02020603050405020304" pitchFamily="18" charset="0"/>
              </a:endParaRPr>
            </a:p>
          </p:txBody>
        </p:sp>
        <p:sp>
          <p:nvSpPr>
            <p:cNvPr id="210" name="Rectangle 58">
              <a:extLst>
                <a:ext uri="{FF2B5EF4-FFF2-40B4-BE49-F238E27FC236}">
                  <a16:creationId xmlns:a16="http://schemas.microsoft.com/office/drawing/2014/main" id="{FABDB2A8-A6A7-45EB-9C75-139934F8AD7C}"/>
                </a:ext>
              </a:extLst>
            </p:cNvPr>
            <p:cNvSpPr>
              <a:spLocks noChangeArrowheads="1"/>
            </p:cNvSpPr>
            <p:nvPr/>
          </p:nvSpPr>
          <p:spPr bwMode="auto">
            <a:xfrm>
              <a:off x="1081096" y="4450110"/>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211" name="Rectangle 59">
              <a:extLst>
                <a:ext uri="{FF2B5EF4-FFF2-40B4-BE49-F238E27FC236}">
                  <a16:creationId xmlns:a16="http://schemas.microsoft.com/office/drawing/2014/main" id="{14FFC800-793F-419B-B584-C62105C57FF9}"/>
                </a:ext>
              </a:extLst>
            </p:cNvPr>
            <p:cNvSpPr>
              <a:spLocks noChangeArrowheads="1"/>
            </p:cNvSpPr>
            <p:nvPr/>
          </p:nvSpPr>
          <p:spPr bwMode="auto">
            <a:xfrm>
              <a:off x="1081096" y="4636165"/>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212" name="Rectangle 60">
              <a:extLst>
                <a:ext uri="{FF2B5EF4-FFF2-40B4-BE49-F238E27FC236}">
                  <a16:creationId xmlns:a16="http://schemas.microsoft.com/office/drawing/2014/main" id="{B17EF96D-C22D-4E36-B9C3-6487D100080A}"/>
                </a:ext>
              </a:extLst>
            </p:cNvPr>
            <p:cNvSpPr>
              <a:spLocks noChangeArrowheads="1"/>
            </p:cNvSpPr>
            <p:nvPr/>
          </p:nvSpPr>
          <p:spPr bwMode="auto">
            <a:xfrm>
              <a:off x="1081096" y="4822220"/>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213" name="Rectangle 61">
              <a:extLst>
                <a:ext uri="{FF2B5EF4-FFF2-40B4-BE49-F238E27FC236}">
                  <a16:creationId xmlns:a16="http://schemas.microsoft.com/office/drawing/2014/main" id="{3295BF34-D0D9-49C2-9E1E-7F0AD43EBC72}"/>
                </a:ext>
              </a:extLst>
            </p:cNvPr>
            <p:cNvSpPr>
              <a:spLocks noChangeArrowheads="1"/>
            </p:cNvSpPr>
            <p:nvPr/>
          </p:nvSpPr>
          <p:spPr bwMode="auto">
            <a:xfrm>
              <a:off x="1081096" y="5008275"/>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214" name="Rectangle 62">
              <a:extLst>
                <a:ext uri="{FF2B5EF4-FFF2-40B4-BE49-F238E27FC236}">
                  <a16:creationId xmlns:a16="http://schemas.microsoft.com/office/drawing/2014/main" id="{436F1D69-7D5D-43EE-B3DB-E31E92E7C4B8}"/>
                </a:ext>
              </a:extLst>
            </p:cNvPr>
            <p:cNvSpPr>
              <a:spLocks noChangeArrowheads="1"/>
            </p:cNvSpPr>
            <p:nvPr/>
          </p:nvSpPr>
          <p:spPr bwMode="auto">
            <a:xfrm>
              <a:off x="1260483" y="4265646"/>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b</a:t>
              </a:r>
              <a:endParaRPr lang="en-US" altLang="en-US">
                <a:latin typeface="Times New Roman" panose="02020603050405020304" pitchFamily="18" charset="0"/>
              </a:endParaRPr>
            </a:p>
          </p:txBody>
        </p:sp>
        <p:sp>
          <p:nvSpPr>
            <p:cNvPr id="215" name="Rectangle 63">
              <a:extLst>
                <a:ext uri="{FF2B5EF4-FFF2-40B4-BE49-F238E27FC236}">
                  <a16:creationId xmlns:a16="http://schemas.microsoft.com/office/drawing/2014/main" id="{9D81A34F-F16B-4332-8685-8F51DA316B35}"/>
                </a:ext>
              </a:extLst>
            </p:cNvPr>
            <p:cNvSpPr>
              <a:spLocks noChangeArrowheads="1"/>
            </p:cNvSpPr>
            <p:nvPr/>
          </p:nvSpPr>
          <p:spPr bwMode="auto">
            <a:xfrm>
              <a:off x="1257308" y="4450110"/>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216" name="Rectangle 64">
              <a:extLst>
                <a:ext uri="{FF2B5EF4-FFF2-40B4-BE49-F238E27FC236}">
                  <a16:creationId xmlns:a16="http://schemas.microsoft.com/office/drawing/2014/main" id="{7427383F-7843-4274-A37E-99F005D1018D}"/>
                </a:ext>
              </a:extLst>
            </p:cNvPr>
            <p:cNvSpPr>
              <a:spLocks noChangeArrowheads="1"/>
            </p:cNvSpPr>
            <p:nvPr/>
          </p:nvSpPr>
          <p:spPr bwMode="auto">
            <a:xfrm>
              <a:off x="1257308" y="4636165"/>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217" name="Rectangle 65">
              <a:extLst>
                <a:ext uri="{FF2B5EF4-FFF2-40B4-BE49-F238E27FC236}">
                  <a16:creationId xmlns:a16="http://schemas.microsoft.com/office/drawing/2014/main" id="{764653EE-C6C7-4029-9B24-A3D67F928129}"/>
                </a:ext>
              </a:extLst>
            </p:cNvPr>
            <p:cNvSpPr>
              <a:spLocks noChangeArrowheads="1"/>
            </p:cNvSpPr>
            <p:nvPr/>
          </p:nvSpPr>
          <p:spPr bwMode="auto">
            <a:xfrm>
              <a:off x="1257308" y="4822220"/>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218" name="Rectangle 66">
              <a:extLst>
                <a:ext uri="{FF2B5EF4-FFF2-40B4-BE49-F238E27FC236}">
                  <a16:creationId xmlns:a16="http://schemas.microsoft.com/office/drawing/2014/main" id="{8C92802B-E053-4FE5-BDD0-07BAC98B6C73}"/>
                </a:ext>
              </a:extLst>
            </p:cNvPr>
            <p:cNvSpPr>
              <a:spLocks noChangeArrowheads="1"/>
            </p:cNvSpPr>
            <p:nvPr/>
          </p:nvSpPr>
          <p:spPr bwMode="auto">
            <a:xfrm>
              <a:off x="1257308" y="5008275"/>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219" name="Rectangle 67">
              <a:extLst>
                <a:ext uri="{FF2B5EF4-FFF2-40B4-BE49-F238E27FC236}">
                  <a16:creationId xmlns:a16="http://schemas.microsoft.com/office/drawing/2014/main" id="{006F3AF5-266D-49FB-B7CC-3EAF9C577E7A}"/>
                </a:ext>
              </a:extLst>
            </p:cNvPr>
            <p:cNvSpPr>
              <a:spLocks noChangeArrowheads="1"/>
            </p:cNvSpPr>
            <p:nvPr/>
          </p:nvSpPr>
          <p:spPr bwMode="auto">
            <a:xfrm>
              <a:off x="1447808" y="4265646"/>
              <a:ext cx="47448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dirty="0">
                  <a:solidFill>
                    <a:srgbClr val="000000"/>
                  </a:solidFill>
                  <a:latin typeface="Myriad Roman" charset="0"/>
                </a:rPr>
                <a:t>a </a:t>
              </a:r>
              <a:r>
                <a:rPr lang="en-US" altLang="en-US" sz="1100" b="1" dirty="0">
                  <a:solidFill>
                    <a:srgbClr val="FF0000"/>
                  </a:solidFill>
                  <a:latin typeface="Myriad Roman" charset="0"/>
                </a:rPr>
                <a:t>NOR</a:t>
              </a:r>
              <a:r>
                <a:rPr lang="en-US" altLang="en-US" sz="1100" dirty="0">
                  <a:solidFill>
                    <a:srgbClr val="000000"/>
                  </a:solidFill>
                  <a:latin typeface="Myriad Roman" charset="0"/>
                </a:rPr>
                <a:t> b</a:t>
              </a:r>
              <a:endParaRPr lang="en-US" altLang="en-US" dirty="0">
                <a:latin typeface="Times New Roman" panose="02020603050405020304" pitchFamily="18" charset="0"/>
              </a:endParaRPr>
            </a:p>
          </p:txBody>
        </p:sp>
        <p:sp>
          <p:nvSpPr>
            <p:cNvPr id="220" name="Rectangle 68">
              <a:extLst>
                <a:ext uri="{FF2B5EF4-FFF2-40B4-BE49-F238E27FC236}">
                  <a16:creationId xmlns:a16="http://schemas.microsoft.com/office/drawing/2014/main" id="{7A13ADE1-E618-4D9A-A6C8-9B79148ACDFA}"/>
                </a:ext>
              </a:extLst>
            </p:cNvPr>
            <p:cNvSpPr>
              <a:spLocks noChangeArrowheads="1"/>
            </p:cNvSpPr>
            <p:nvPr/>
          </p:nvSpPr>
          <p:spPr bwMode="auto">
            <a:xfrm>
              <a:off x="1613906" y="4450110"/>
              <a:ext cx="7213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dirty="0">
                  <a:solidFill>
                    <a:srgbClr val="000000"/>
                  </a:solidFill>
                  <a:latin typeface="Myriad Roman" charset="0"/>
                </a:rPr>
                <a:t>1</a:t>
              </a:r>
              <a:endParaRPr lang="en-US" altLang="en-US" dirty="0">
                <a:latin typeface="Times New Roman" panose="02020603050405020304" pitchFamily="18" charset="0"/>
              </a:endParaRPr>
            </a:p>
          </p:txBody>
        </p:sp>
        <p:sp>
          <p:nvSpPr>
            <p:cNvPr id="221" name="Rectangle 69">
              <a:extLst>
                <a:ext uri="{FF2B5EF4-FFF2-40B4-BE49-F238E27FC236}">
                  <a16:creationId xmlns:a16="http://schemas.microsoft.com/office/drawing/2014/main" id="{36996C27-0837-418C-B119-9FFC5ED545FA}"/>
                </a:ext>
              </a:extLst>
            </p:cNvPr>
            <p:cNvSpPr>
              <a:spLocks noChangeArrowheads="1"/>
            </p:cNvSpPr>
            <p:nvPr/>
          </p:nvSpPr>
          <p:spPr bwMode="auto">
            <a:xfrm>
              <a:off x="1598621" y="4636165"/>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222" name="Rectangle 70">
              <a:extLst>
                <a:ext uri="{FF2B5EF4-FFF2-40B4-BE49-F238E27FC236}">
                  <a16:creationId xmlns:a16="http://schemas.microsoft.com/office/drawing/2014/main" id="{FD4DBFDB-9A44-4363-93D1-079E8DD424FE}"/>
                </a:ext>
              </a:extLst>
            </p:cNvPr>
            <p:cNvSpPr>
              <a:spLocks noChangeArrowheads="1"/>
            </p:cNvSpPr>
            <p:nvPr/>
          </p:nvSpPr>
          <p:spPr bwMode="auto">
            <a:xfrm>
              <a:off x="1598621" y="4822220"/>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223" name="Rectangle 71">
              <a:extLst>
                <a:ext uri="{FF2B5EF4-FFF2-40B4-BE49-F238E27FC236}">
                  <a16:creationId xmlns:a16="http://schemas.microsoft.com/office/drawing/2014/main" id="{F0231448-3CEC-4442-A250-1C363D5E7C06}"/>
                </a:ext>
              </a:extLst>
            </p:cNvPr>
            <p:cNvSpPr>
              <a:spLocks noChangeArrowheads="1"/>
            </p:cNvSpPr>
            <p:nvPr/>
          </p:nvSpPr>
          <p:spPr bwMode="auto">
            <a:xfrm>
              <a:off x="1598621" y="5008275"/>
              <a:ext cx="7213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dirty="0">
                  <a:solidFill>
                    <a:srgbClr val="000000"/>
                  </a:solidFill>
                  <a:latin typeface="Myriad Roman" charset="0"/>
                </a:rPr>
                <a:t>0</a:t>
              </a:r>
              <a:endParaRPr lang="en-US" altLang="en-US" dirty="0">
                <a:latin typeface="Times New Roman" panose="02020603050405020304" pitchFamily="18" charset="0"/>
              </a:endParaRPr>
            </a:p>
          </p:txBody>
        </p:sp>
        <p:sp>
          <p:nvSpPr>
            <p:cNvPr id="224" name="Line 72">
              <a:extLst>
                <a:ext uri="{FF2B5EF4-FFF2-40B4-BE49-F238E27FC236}">
                  <a16:creationId xmlns:a16="http://schemas.microsoft.com/office/drawing/2014/main" id="{697C73E5-B11B-477A-B4DB-CE343EF162BE}"/>
                </a:ext>
              </a:extLst>
            </p:cNvPr>
            <p:cNvSpPr>
              <a:spLocks noChangeShapeType="1"/>
            </p:cNvSpPr>
            <p:nvPr/>
          </p:nvSpPr>
          <p:spPr bwMode="auto">
            <a:xfrm>
              <a:off x="1371608" y="4251334"/>
              <a:ext cx="1588" cy="915963"/>
            </a:xfrm>
            <a:prstGeom prst="line">
              <a:avLst/>
            </a:prstGeom>
            <a:noFill/>
            <a:ln w="9525">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225" name="Line 73">
              <a:extLst>
                <a:ext uri="{FF2B5EF4-FFF2-40B4-BE49-F238E27FC236}">
                  <a16:creationId xmlns:a16="http://schemas.microsoft.com/office/drawing/2014/main" id="{41AAF1D2-CF7A-4B6F-9110-74F0B71F3A08}"/>
                </a:ext>
              </a:extLst>
            </p:cNvPr>
            <p:cNvSpPr>
              <a:spLocks noChangeShapeType="1"/>
            </p:cNvSpPr>
            <p:nvPr/>
          </p:nvSpPr>
          <p:spPr bwMode="auto">
            <a:xfrm flipV="1">
              <a:off x="1009658" y="4431028"/>
              <a:ext cx="923926" cy="9541"/>
            </a:xfrm>
            <a:prstGeom prst="line">
              <a:avLst/>
            </a:prstGeom>
            <a:noFill/>
            <a:ln w="9525">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grpSp>
      <p:grpSp>
        <p:nvGrpSpPr>
          <p:cNvPr id="226" name="Agrupar 225">
            <a:extLst>
              <a:ext uri="{FF2B5EF4-FFF2-40B4-BE49-F238E27FC236}">
                <a16:creationId xmlns:a16="http://schemas.microsoft.com/office/drawing/2014/main" id="{EE6D183C-E873-4129-BBD6-0FE95C078FE3}"/>
              </a:ext>
            </a:extLst>
          </p:cNvPr>
          <p:cNvGrpSpPr/>
          <p:nvPr/>
        </p:nvGrpSpPr>
        <p:grpSpPr>
          <a:xfrm>
            <a:off x="6796574" y="5317846"/>
            <a:ext cx="1124997" cy="930275"/>
            <a:chOff x="1006483" y="4246563"/>
            <a:chExt cx="927101" cy="930275"/>
          </a:xfrm>
        </p:grpSpPr>
        <p:sp>
          <p:nvSpPr>
            <p:cNvPr id="227" name="Rectangle 56">
              <a:extLst>
                <a:ext uri="{FF2B5EF4-FFF2-40B4-BE49-F238E27FC236}">
                  <a16:creationId xmlns:a16="http://schemas.microsoft.com/office/drawing/2014/main" id="{2E5A0500-45F4-47E6-AE3B-B03FF38395CB}"/>
                </a:ext>
              </a:extLst>
            </p:cNvPr>
            <p:cNvSpPr>
              <a:spLocks noChangeArrowheads="1"/>
            </p:cNvSpPr>
            <p:nvPr/>
          </p:nvSpPr>
          <p:spPr bwMode="auto">
            <a:xfrm>
              <a:off x="1006483" y="4246563"/>
              <a:ext cx="927101" cy="923914"/>
            </a:xfrm>
            <a:prstGeom prst="rect">
              <a:avLst/>
            </a:prstGeom>
            <a:solidFill>
              <a:srgbClr val="D4E0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228" name="Rectangle 57">
              <a:extLst>
                <a:ext uri="{FF2B5EF4-FFF2-40B4-BE49-F238E27FC236}">
                  <a16:creationId xmlns:a16="http://schemas.microsoft.com/office/drawing/2014/main" id="{1B2A2568-40F9-4D54-B611-03F21F169FAA}"/>
                </a:ext>
              </a:extLst>
            </p:cNvPr>
            <p:cNvSpPr>
              <a:spLocks noChangeArrowheads="1"/>
            </p:cNvSpPr>
            <p:nvPr/>
          </p:nvSpPr>
          <p:spPr bwMode="auto">
            <a:xfrm>
              <a:off x="1084271" y="4265646"/>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a</a:t>
              </a:r>
              <a:endParaRPr lang="en-US" altLang="en-US">
                <a:latin typeface="Times New Roman" panose="02020603050405020304" pitchFamily="18" charset="0"/>
              </a:endParaRPr>
            </a:p>
          </p:txBody>
        </p:sp>
        <p:sp>
          <p:nvSpPr>
            <p:cNvPr id="229" name="Rectangle 58">
              <a:extLst>
                <a:ext uri="{FF2B5EF4-FFF2-40B4-BE49-F238E27FC236}">
                  <a16:creationId xmlns:a16="http://schemas.microsoft.com/office/drawing/2014/main" id="{DECB2A12-F0E7-4F2D-A830-21E39E5B2F02}"/>
                </a:ext>
              </a:extLst>
            </p:cNvPr>
            <p:cNvSpPr>
              <a:spLocks noChangeArrowheads="1"/>
            </p:cNvSpPr>
            <p:nvPr/>
          </p:nvSpPr>
          <p:spPr bwMode="auto">
            <a:xfrm>
              <a:off x="1081096" y="4450110"/>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230" name="Rectangle 59">
              <a:extLst>
                <a:ext uri="{FF2B5EF4-FFF2-40B4-BE49-F238E27FC236}">
                  <a16:creationId xmlns:a16="http://schemas.microsoft.com/office/drawing/2014/main" id="{D428F7B5-0956-4B62-9AD7-A71F410C2766}"/>
                </a:ext>
              </a:extLst>
            </p:cNvPr>
            <p:cNvSpPr>
              <a:spLocks noChangeArrowheads="1"/>
            </p:cNvSpPr>
            <p:nvPr/>
          </p:nvSpPr>
          <p:spPr bwMode="auto">
            <a:xfrm>
              <a:off x="1081096" y="4636165"/>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231" name="Rectangle 60">
              <a:extLst>
                <a:ext uri="{FF2B5EF4-FFF2-40B4-BE49-F238E27FC236}">
                  <a16:creationId xmlns:a16="http://schemas.microsoft.com/office/drawing/2014/main" id="{01A1E9C3-AF6D-47CC-A805-1C70E0B928EC}"/>
                </a:ext>
              </a:extLst>
            </p:cNvPr>
            <p:cNvSpPr>
              <a:spLocks noChangeArrowheads="1"/>
            </p:cNvSpPr>
            <p:nvPr/>
          </p:nvSpPr>
          <p:spPr bwMode="auto">
            <a:xfrm>
              <a:off x="1081096" y="4822220"/>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232" name="Rectangle 61">
              <a:extLst>
                <a:ext uri="{FF2B5EF4-FFF2-40B4-BE49-F238E27FC236}">
                  <a16:creationId xmlns:a16="http://schemas.microsoft.com/office/drawing/2014/main" id="{1FBAC8E8-05B5-4265-A9CE-2AFE4F84FE72}"/>
                </a:ext>
              </a:extLst>
            </p:cNvPr>
            <p:cNvSpPr>
              <a:spLocks noChangeArrowheads="1"/>
            </p:cNvSpPr>
            <p:nvPr/>
          </p:nvSpPr>
          <p:spPr bwMode="auto">
            <a:xfrm>
              <a:off x="1081096" y="5008275"/>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233" name="Rectangle 62">
              <a:extLst>
                <a:ext uri="{FF2B5EF4-FFF2-40B4-BE49-F238E27FC236}">
                  <a16:creationId xmlns:a16="http://schemas.microsoft.com/office/drawing/2014/main" id="{60A6F8BE-010E-4F75-BA61-E62CDC2FF389}"/>
                </a:ext>
              </a:extLst>
            </p:cNvPr>
            <p:cNvSpPr>
              <a:spLocks noChangeArrowheads="1"/>
            </p:cNvSpPr>
            <p:nvPr/>
          </p:nvSpPr>
          <p:spPr bwMode="auto">
            <a:xfrm>
              <a:off x="1260483" y="4265646"/>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b</a:t>
              </a:r>
              <a:endParaRPr lang="en-US" altLang="en-US">
                <a:latin typeface="Times New Roman" panose="02020603050405020304" pitchFamily="18" charset="0"/>
              </a:endParaRPr>
            </a:p>
          </p:txBody>
        </p:sp>
        <p:sp>
          <p:nvSpPr>
            <p:cNvPr id="234" name="Rectangle 63">
              <a:extLst>
                <a:ext uri="{FF2B5EF4-FFF2-40B4-BE49-F238E27FC236}">
                  <a16:creationId xmlns:a16="http://schemas.microsoft.com/office/drawing/2014/main" id="{CB9175D8-BFD8-4A96-B30B-2532DF79C0E0}"/>
                </a:ext>
              </a:extLst>
            </p:cNvPr>
            <p:cNvSpPr>
              <a:spLocks noChangeArrowheads="1"/>
            </p:cNvSpPr>
            <p:nvPr/>
          </p:nvSpPr>
          <p:spPr bwMode="auto">
            <a:xfrm>
              <a:off x="1257308" y="4450110"/>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235" name="Rectangle 64">
              <a:extLst>
                <a:ext uri="{FF2B5EF4-FFF2-40B4-BE49-F238E27FC236}">
                  <a16:creationId xmlns:a16="http://schemas.microsoft.com/office/drawing/2014/main" id="{79AFCDE6-27A2-4E11-BAB9-248A864D1C14}"/>
                </a:ext>
              </a:extLst>
            </p:cNvPr>
            <p:cNvSpPr>
              <a:spLocks noChangeArrowheads="1"/>
            </p:cNvSpPr>
            <p:nvPr/>
          </p:nvSpPr>
          <p:spPr bwMode="auto">
            <a:xfrm>
              <a:off x="1257308" y="4636165"/>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236" name="Rectangle 65">
              <a:extLst>
                <a:ext uri="{FF2B5EF4-FFF2-40B4-BE49-F238E27FC236}">
                  <a16:creationId xmlns:a16="http://schemas.microsoft.com/office/drawing/2014/main" id="{EF6A0A96-8A02-4208-9F11-1CD896A92825}"/>
                </a:ext>
              </a:extLst>
            </p:cNvPr>
            <p:cNvSpPr>
              <a:spLocks noChangeArrowheads="1"/>
            </p:cNvSpPr>
            <p:nvPr/>
          </p:nvSpPr>
          <p:spPr bwMode="auto">
            <a:xfrm>
              <a:off x="1257308" y="4822220"/>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237" name="Rectangle 66">
              <a:extLst>
                <a:ext uri="{FF2B5EF4-FFF2-40B4-BE49-F238E27FC236}">
                  <a16:creationId xmlns:a16="http://schemas.microsoft.com/office/drawing/2014/main" id="{0254CFDE-F9BF-4BEF-B3D6-A38BDF94BAF1}"/>
                </a:ext>
              </a:extLst>
            </p:cNvPr>
            <p:cNvSpPr>
              <a:spLocks noChangeArrowheads="1"/>
            </p:cNvSpPr>
            <p:nvPr/>
          </p:nvSpPr>
          <p:spPr bwMode="auto">
            <a:xfrm>
              <a:off x="1257308" y="5008275"/>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238" name="Rectangle 67">
              <a:extLst>
                <a:ext uri="{FF2B5EF4-FFF2-40B4-BE49-F238E27FC236}">
                  <a16:creationId xmlns:a16="http://schemas.microsoft.com/office/drawing/2014/main" id="{CF29CCE7-D30B-4D1D-9965-1AA40CCF28E4}"/>
                </a:ext>
              </a:extLst>
            </p:cNvPr>
            <p:cNvSpPr>
              <a:spLocks noChangeArrowheads="1"/>
            </p:cNvSpPr>
            <p:nvPr/>
          </p:nvSpPr>
          <p:spPr bwMode="auto">
            <a:xfrm>
              <a:off x="1447808" y="4265646"/>
              <a:ext cx="45443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dirty="0">
                  <a:solidFill>
                    <a:srgbClr val="000000"/>
                  </a:solidFill>
                  <a:latin typeface="Myriad Roman" charset="0"/>
                </a:rPr>
                <a:t>a </a:t>
              </a:r>
              <a:r>
                <a:rPr lang="en-US" altLang="en-US" sz="1100" b="1" dirty="0">
                  <a:solidFill>
                    <a:srgbClr val="FF0000"/>
                  </a:solidFill>
                  <a:latin typeface="Myriad Roman" charset="0"/>
                </a:rPr>
                <a:t>NXOR</a:t>
              </a:r>
              <a:r>
                <a:rPr lang="en-US" altLang="en-US" sz="1100" dirty="0">
                  <a:solidFill>
                    <a:srgbClr val="000000"/>
                  </a:solidFill>
                  <a:latin typeface="Myriad Roman" charset="0"/>
                </a:rPr>
                <a:t> b</a:t>
              </a:r>
              <a:endParaRPr lang="en-US" altLang="en-US" dirty="0">
                <a:latin typeface="Times New Roman" panose="02020603050405020304" pitchFamily="18" charset="0"/>
              </a:endParaRPr>
            </a:p>
          </p:txBody>
        </p:sp>
        <p:sp>
          <p:nvSpPr>
            <p:cNvPr id="239" name="Rectangle 68">
              <a:extLst>
                <a:ext uri="{FF2B5EF4-FFF2-40B4-BE49-F238E27FC236}">
                  <a16:creationId xmlns:a16="http://schemas.microsoft.com/office/drawing/2014/main" id="{49DB3453-C218-41B1-9E27-4FBB9967A07F}"/>
                </a:ext>
              </a:extLst>
            </p:cNvPr>
            <p:cNvSpPr>
              <a:spLocks noChangeArrowheads="1"/>
            </p:cNvSpPr>
            <p:nvPr/>
          </p:nvSpPr>
          <p:spPr bwMode="auto">
            <a:xfrm>
              <a:off x="1622266" y="4450110"/>
              <a:ext cx="5944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dirty="0">
                  <a:solidFill>
                    <a:srgbClr val="000000"/>
                  </a:solidFill>
                  <a:latin typeface="Myriad Roman" charset="0"/>
                </a:rPr>
                <a:t>1</a:t>
              </a:r>
              <a:endParaRPr lang="en-US" altLang="en-US" dirty="0">
                <a:latin typeface="Times New Roman" panose="02020603050405020304" pitchFamily="18" charset="0"/>
              </a:endParaRPr>
            </a:p>
          </p:txBody>
        </p:sp>
        <p:sp>
          <p:nvSpPr>
            <p:cNvPr id="240" name="Rectangle 69">
              <a:extLst>
                <a:ext uri="{FF2B5EF4-FFF2-40B4-BE49-F238E27FC236}">
                  <a16:creationId xmlns:a16="http://schemas.microsoft.com/office/drawing/2014/main" id="{A23462ED-739D-479A-883C-8AF9E44746D0}"/>
                </a:ext>
              </a:extLst>
            </p:cNvPr>
            <p:cNvSpPr>
              <a:spLocks noChangeArrowheads="1"/>
            </p:cNvSpPr>
            <p:nvPr/>
          </p:nvSpPr>
          <p:spPr bwMode="auto">
            <a:xfrm>
              <a:off x="1622266" y="4636165"/>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241" name="Rectangle 70">
              <a:extLst>
                <a:ext uri="{FF2B5EF4-FFF2-40B4-BE49-F238E27FC236}">
                  <a16:creationId xmlns:a16="http://schemas.microsoft.com/office/drawing/2014/main" id="{DB1AEED2-091F-4F46-9E3F-AD474C3C63B5}"/>
                </a:ext>
              </a:extLst>
            </p:cNvPr>
            <p:cNvSpPr>
              <a:spLocks noChangeArrowheads="1"/>
            </p:cNvSpPr>
            <p:nvPr/>
          </p:nvSpPr>
          <p:spPr bwMode="auto">
            <a:xfrm>
              <a:off x="1622266" y="4822220"/>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242" name="Rectangle 71">
              <a:extLst>
                <a:ext uri="{FF2B5EF4-FFF2-40B4-BE49-F238E27FC236}">
                  <a16:creationId xmlns:a16="http://schemas.microsoft.com/office/drawing/2014/main" id="{65FCB368-ED35-426C-99F1-B42124299748}"/>
                </a:ext>
              </a:extLst>
            </p:cNvPr>
            <p:cNvSpPr>
              <a:spLocks noChangeArrowheads="1"/>
            </p:cNvSpPr>
            <p:nvPr/>
          </p:nvSpPr>
          <p:spPr bwMode="auto">
            <a:xfrm>
              <a:off x="1622266" y="5008275"/>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243" name="Line 72">
              <a:extLst>
                <a:ext uri="{FF2B5EF4-FFF2-40B4-BE49-F238E27FC236}">
                  <a16:creationId xmlns:a16="http://schemas.microsoft.com/office/drawing/2014/main" id="{4227AB67-7F32-4DF7-938A-DC948406AD42}"/>
                </a:ext>
              </a:extLst>
            </p:cNvPr>
            <p:cNvSpPr>
              <a:spLocks noChangeShapeType="1"/>
            </p:cNvSpPr>
            <p:nvPr/>
          </p:nvSpPr>
          <p:spPr bwMode="auto">
            <a:xfrm>
              <a:off x="1371608" y="4251334"/>
              <a:ext cx="1588" cy="915963"/>
            </a:xfrm>
            <a:prstGeom prst="line">
              <a:avLst/>
            </a:prstGeom>
            <a:noFill/>
            <a:ln w="9525">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244" name="Line 73">
              <a:extLst>
                <a:ext uri="{FF2B5EF4-FFF2-40B4-BE49-F238E27FC236}">
                  <a16:creationId xmlns:a16="http://schemas.microsoft.com/office/drawing/2014/main" id="{20C83B95-CDDD-497A-B915-6D1B0982E296}"/>
                </a:ext>
              </a:extLst>
            </p:cNvPr>
            <p:cNvSpPr>
              <a:spLocks noChangeShapeType="1"/>
            </p:cNvSpPr>
            <p:nvPr/>
          </p:nvSpPr>
          <p:spPr bwMode="auto">
            <a:xfrm flipV="1">
              <a:off x="1009658" y="4431028"/>
              <a:ext cx="923926" cy="9541"/>
            </a:xfrm>
            <a:prstGeom prst="line">
              <a:avLst/>
            </a:prstGeom>
            <a:noFill/>
            <a:ln w="9525">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grpSp>
      <p:grpSp>
        <p:nvGrpSpPr>
          <p:cNvPr id="245" name="Agrupar 244">
            <a:extLst>
              <a:ext uri="{FF2B5EF4-FFF2-40B4-BE49-F238E27FC236}">
                <a16:creationId xmlns:a16="http://schemas.microsoft.com/office/drawing/2014/main" id="{D6E47588-A3C7-4100-B3A7-8AA88FA326F3}"/>
              </a:ext>
            </a:extLst>
          </p:cNvPr>
          <p:cNvGrpSpPr/>
          <p:nvPr/>
        </p:nvGrpSpPr>
        <p:grpSpPr>
          <a:xfrm>
            <a:off x="5037396" y="5308305"/>
            <a:ext cx="927101" cy="930989"/>
            <a:chOff x="1006483" y="4246563"/>
            <a:chExt cx="927101" cy="930989"/>
          </a:xfrm>
        </p:grpSpPr>
        <p:sp>
          <p:nvSpPr>
            <p:cNvPr id="246" name="Rectangle 56">
              <a:extLst>
                <a:ext uri="{FF2B5EF4-FFF2-40B4-BE49-F238E27FC236}">
                  <a16:creationId xmlns:a16="http://schemas.microsoft.com/office/drawing/2014/main" id="{B37F6E74-418B-46DE-9CFB-8BD1F7A9DF7E}"/>
                </a:ext>
              </a:extLst>
            </p:cNvPr>
            <p:cNvSpPr>
              <a:spLocks noChangeArrowheads="1"/>
            </p:cNvSpPr>
            <p:nvPr/>
          </p:nvSpPr>
          <p:spPr bwMode="auto">
            <a:xfrm>
              <a:off x="1006483" y="4246563"/>
              <a:ext cx="927101" cy="923914"/>
            </a:xfrm>
            <a:prstGeom prst="rect">
              <a:avLst/>
            </a:prstGeom>
            <a:solidFill>
              <a:srgbClr val="D4E0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247" name="Rectangle 57">
              <a:extLst>
                <a:ext uri="{FF2B5EF4-FFF2-40B4-BE49-F238E27FC236}">
                  <a16:creationId xmlns:a16="http://schemas.microsoft.com/office/drawing/2014/main" id="{B75CEFA2-1E33-4243-9B67-4EC8575EB3F4}"/>
                </a:ext>
              </a:extLst>
            </p:cNvPr>
            <p:cNvSpPr>
              <a:spLocks noChangeArrowheads="1"/>
            </p:cNvSpPr>
            <p:nvPr/>
          </p:nvSpPr>
          <p:spPr bwMode="auto">
            <a:xfrm>
              <a:off x="1084271" y="4265646"/>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a</a:t>
              </a:r>
              <a:endParaRPr lang="en-US" altLang="en-US">
                <a:latin typeface="Times New Roman" panose="02020603050405020304" pitchFamily="18" charset="0"/>
              </a:endParaRPr>
            </a:p>
          </p:txBody>
        </p:sp>
        <p:sp>
          <p:nvSpPr>
            <p:cNvPr id="248" name="Rectangle 58">
              <a:extLst>
                <a:ext uri="{FF2B5EF4-FFF2-40B4-BE49-F238E27FC236}">
                  <a16:creationId xmlns:a16="http://schemas.microsoft.com/office/drawing/2014/main" id="{28966641-FAD6-4B90-ABD0-8081DAB24920}"/>
                </a:ext>
              </a:extLst>
            </p:cNvPr>
            <p:cNvSpPr>
              <a:spLocks noChangeArrowheads="1"/>
            </p:cNvSpPr>
            <p:nvPr/>
          </p:nvSpPr>
          <p:spPr bwMode="auto">
            <a:xfrm>
              <a:off x="1081096" y="4450110"/>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249" name="Rectangle 59">
              <a:extLst>
                <a:ext uri="{FF2B5EF4-FFF2-40B4-BE49-F238E27FC236}">
                  <a16:creationId xmlns:a16="http://schemas.microsoft.com/office/drawing/2014/main" id="{1E755AAE-4201-46BD-A57A-EAE88DCC19DA}"/>
                </a:ext>
              </a:extLst>
            </p:cNvPr>
            <p:cNvSpPr>
              <a:spLocks noChangeArrowheads="1"/>
            </p:cNvSpPr>
            <p:nvPr/>
          </p:nvSpPr>
          <p:spPr bwMode="auto">
            <a:xfrm>
              <a:off x="1081096" y="4636165"/>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250" name="Rectangle 60">
              <a:extLst>
                <a:ext uri="{FF2B5EF4-FFF2-40B4-BE49-F238E27FC236}">
                  <a16:creationId xmlns:a16="http://schemas.microsoft.com/office/drawing/2014/main" id="{C35801D1-A82D-4130-B832-02F1F0FEC6C4}"/>
                </a:ext>
              </a:extLst>
            </p:cNvPr>
            <p:cNvSpPr>
              <a:spLocks noChangeArrowheads="1"/>
            </p:cNvSpPr>
            <p:nvPr/>
          </p:nvSpPr>
          <p:spPr bwMode="auto">
            <a:xfrm>
              <a:off x="1081096" y="4822220"/>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251" name="Rectangle 61">
              <a:extLst>
                <a:ext uri="{FF2B5EF4-FFF2-40B4-BE49-F238E27FC236}">
                  <a16:creationId xmlns:a16="http://schemas.microsoft.com/office/drawing/2014/main" id="{D62B8814-0336-413E-9ED7-F8C324950EF3}"/>
                </a:ext>
              </a:extLst>
            </p:cNvPr>
            <p:cNvSpPr>
              <a:spLocks noChangeArrowheads="1"/>
            </p:cNvSpPr>
            <p:nvPr/>
          </p:nvSpPr>
          <p:spPr bwMode="auto">
            <a:xfrm>
              <a:off x="1081096" y="5008275"/>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252" name="Rectangle 62">
              <a:extLst>
                <a:ext uri="{FF2B5EF4-FFF2-40B4-BE49-F238E27FC236}">
                  <a16:creationId xmlns:a16="http://schemas.microsoft.com/office/drawing/2014/main" id="{3B4439C4-16D1-49F6-A838-41B58F510E0A}"/>
                </a:ext>
              </a:extLst>
            </p:cNvPr>
            <p:cNvSpPr>
              <a:spLocks noChangeArrowheads="1"/>
            </p:cNvSpPr>
            <p:nvPr/>
          </p:nvSpPr>
          <p:spPr bwMode="auto">
            <a:xfrm>
              <a:off x="1260483" y="4265646"/>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b</a:t>
              </a:r>
              <a:endParaRPr lang="en-US" altLang="en-US">
                <a:latin typeface="Times New Roman" panose="02020603050405020304" pitchFamily="18" charset="0"/>
              </a:endParaRPr>
            </a:p>
          </p:txBody>
        </p:sp>
        <p:sp>
          <p:nvSpPr>
            <p:cNvPr id="253" name="Rectangle 63">
              <a:extLst>
                <a:ext uri="{FF2B5EF4-FFF2-40B4-BE49-F238E27FC236}">
                  <a16:creationId xmlns:a16="http://schemas.microsoft.com/office/drawing/2014/main" id="{AB96898F-C594-41C9-B2A3-9816534A8516}"/>
                </a:ext>
              </a:extLst>
            </p:cNvPr>
            <p:cNvSpPr>
              <a:spLocks noChangeArrowheads="1"/>
            </p:cNvSpPr>
            <p:nvPr/>
          </p:nvSpPr>
          <p:spPr bwMode="auto">
            <a:xfrm>
              <a:off x="1257308" y="4450110"/>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254" name="Rectangle 64">
              <a:extLst>
                <a:ext uri="{FF2B5EF4-FFF2-40B4-BE49-F238E27FC236}">
                  <a16:creationId xmlns:a16="http://schemas.microsoft.com/office/drawing/2014/main" id="{8A6A0F75-1842-4973-8FF6-EADB71A10A24}"/>
                </a:ext>
              </a:extLst>
            </p:cNvPr>
            <p:cNvSpPr>
              <a:spLocks noChangeArrowheads="1"/>
            </p:cNvSpPr>
            <p:nvPr/>
          </p:nvSpPr>
          <p:spPr bwMode="auto">
            <a:xfrm>
              <a:off x="1257308" y="4636165"/>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255" name="Rectangle 65">
              <a:extLst>
                <a:ext uri="{FF2B5EF4-FFF2-40B4-BE49-F238E27FC236}">
                  <a16:creationId xmlns:a16="http://schemas.microsoft.com/office/drawing/2014/main" id="{4DDCCD89-D2DE-48C1-AB84-C5C07B5F9455}"/>
                </a:ext>
              </a:extLst>
            </p:cNvPr>
            <p:cNvSpPr>
              <a:spLocks noChangeArrowheads="1"/>
            </p:cNvSpPr>
            <p:nvPr/>
          </p:nvSpPr>
          <p:spPr bwMode="auto">
            <a:xfrm>
              <a:off x="1257308" y="4822220"/>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256" name="Rectangle 66">
              <a:extLst>
                <a:ext uri="{FF2B5EF4-FFF2-40B4-BE49-F238E27FC236}">
                  <a16:creationId xmlns:a16="http://schemas.microsoft.com/office/drawing/2014/main" id="{C49B7C4D-D286-4FF8-879E-C3D62B2F4EDA}"/>
                </a:ext>
              </a:extLst>
            </p:cNvPr>
            <p:cNvSpPr>
              <a:spLocks noChangeArrowheads="1"/>
            </p:cNvSpPr>
            <p:nvPr/>
          </p:nvSpPr>
          <p:spPr bwMode="auto">
            <a:xfrm>
              <a:off x="1257308" y="5008275"/>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257" name="Rectangle 67">
              <a:extLst>
                <a:ext uri="{FF2B5EF4-FFF2-40B4-BE49-F238E27FC236}">
                  <a16:creationId xmlns:a16="http://schemas.microsoft.com/office/drawing/2014/main" id="{874D8AA5-C4F3-4193-A0F4-BC32AE3ACA7A}"/>
                </a:ext>
              </a:extLst>
            </p:cNvPr>
            <p:cNvSpPr>
              <a:spLocks noChangeArrowheads="1"/>
            </p:cNvSpPr>
            <p:nvPr/>
          </p:nvSpPr>
          <p:spPr bwMode="auto">
            <a:xfrm>
              <a:off x="1447808" y="4265646"/>
              <a:ext cx="36548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b="1" dirty="0">
                  <a:solidFill>
                    <a:srgbClr val="FF0000"/>
                  </a:solidFill>
                  <a:latin typeface="Myriad Roman" charset="0"/>
                </a:rPr>
                <a:t>NOT</a:t>
              </a:r>
              <a:r>
                <a:rPr lang="en-US" altLang="en-US" sz="1100" dirty="0">
                  <a:solidFill>
                    <a:srgbClr val="000000"/>
                  </a:solidFill>
                  <a:latin typeface="Myriad Roman" charset="0"/>
                </a:rPr>
                <a:t> b</a:t>
              </a:r>
              <a:endParaRPr lang="en-US" altLang="en-US" dirty="0">
                <a:latin typeface="Times New Roman" panose="02020603050405020304" pitchFamily="18" charset="0"/>
              </a:endParaRPr>
            </a:p>
          </p:txBody>
        </p:sp>
        <p:sp>
          <p:nvSpPr>
            <p:cNvPr id="258" name="Rectangle 68">
              <a:extLst>
                <a:ext uri="{FF2B5EF4-FFF2-40B4-BE49-F238E27FC236}">
                  <a16:creationId xmlns:a16="http://schemas.microsoft.com/office/drawing/2014/main" id="{781C0015-7EB7-4F36-88B2-617B6FB8E428}"/>
                </a:ext>
              </a:extLst>
            </p:cNvPr>
            <p:cNvSpPr>
              <a:spLocks noChangeArrowheads="1"/>
            </p:cNvSpPr>
            <p:nvPr/>
          </p:nvSpPr>
          <p:spPr bwMode="auto">
            <a:xfrm>
              <a:off x="1598621" y="4450110"/>
              <a:ext cx="7213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dirty="0">
                  <a:solidFill>
                    <a:srgbClr val="000000"/>
                  </a:solidFill>
                  <a:latin typeface="Myriad Roman" charset="0"/>
                </a:rPr>
                <a:t>1</a:t>
              </a:r>
              <a:endParaRPr lang="en-US" altLang="en-US" dirty="0">
                <a:latin typeface="Times New Roman" panose="02020603050405020304" pitchFamily="18" charset="0"/>
              </a:endParaRPr>
            </a:p>
          </p:txBody>
        </p:sp>
        <p:sp>
          <p:nvSpPr>
            <p:cNvPr id="259" name="Rectangle 69">
              <a:extLst>
                <a:ext uri="{FF2B5EF4-FFF2-40B4-BE49-F238E27FC236}">
                  <a16:creationId xmlns:a16="http://schemas.microsoft.com/office/drawing/2014/main" id="{0ED01076-2B9C-4254-8774-358438CE5336}"/>
                </a:ext>
              </a:extLst>
            </p:cNvPr>
            <p:cNvSpPr>
              <a:spLocks noChangeArrowheads="1"/>
            </p:cNvSpPr>
            <p:nvPr/>
          </p:nvSpPr>
          <p:spPr bwMode="auto">
            <a:xfrm>
              <a:off x="1598621" y="4636165"/>
              <a:ext cx="77788" cy="1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dirty="0">
                  <a:solidFill>
                    <a:srgbClr val="000000"/>
                  </a:solidFill>
                  <a:latin typeface="Myriad Roman" charset="0"/>
                </a:rPr>
                <a:t>0</a:t>
              </a:r>
              <a:endParaRPr lang="en-US" altLang="en-US" dirty="0">
                <a:latin typeface="Times New Roman" panose="02020603050405020304" pitchFamily="18" charset="0"/>
              </a:endParaRPr>
            </a:p>
          </p:txBody>
        </p:sp>
        <p:sp>
          <p:nvSpPr>
            <p:cNvPr id="260" name="Rectangle 70">
              <a:extLst>
                <a:ext uri="{FF2B5EF4-FFF2-40B4-BE49-F238E27FC236}">
                  <a16:creationId xmlns:a16="http://schemas.microsoft.com/office/drawing/2014/main" id="{B5B17399-7267-455B-8043-19EBA6B28271}"/>
                </a:ext>
              </a:extLst>
            </p:cNvPr>
            <p:cNvSpPr>
              <a:spLocks noChangeArrowheads="1"/>
            </p:cNvSpPr>
            <p:nvPr/>
          </p:nvSpPr>
          <p:spPr bwMode="auto">
            <a:xfrm>
              <a:off x="1598621" y="4822220"/>
              <a:ext cx="7213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dirty="0">
                  <a:solidFill>
                    <a:srgbClr val="000000"/>
                  </a:solidFill>
                  <a:latin typeface="Myriad Roman" charset="0"/>
                </a:rPr>
                <a:t>1</a:t>
              </a:r>
              <a:endParaRPr lang="en-US" altLang="en-US" dirty="0">
                <a:latin typeface="Times New Roman" panose="02020603050405020304" pitchFamily="18" charset="0"/>
              </a:endParaRPr>
            </a:p>
          </p:txBody>
        </p:sp>
        <p:sp>
          <p:nvSpPr>
            <p:cNvPr id="261" name="Rectangle 71">
              <a:extLst>
                <a:ext uri="{FF2B5EF4-FFF2-40B4-BE49-F238E27FC236}">
                  <a16:creationId xmlns:a16="http://schemas.microsoft.com/office/drawing/2014/main" id="{6D340103-5F3D-421F-AEF8-79C4487B7970}"/>
                </a:ext>
              </a:extLst>
            </p:cNvPr>
            <p:cNvSpPr>
              <a:spLocks noChangeArrowheads="1"/>
            </p:cNvSpPr>
            <p:nvPr/>
          </p:nvSpPr>
          <p:spPr bwMode="auto">
            <a:xfrm>
              <a:off x="1598621" y="5008275"/>
              <a:ext cx="7213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dirty="0">
                  <a:solidFill>
                    <a:srgbClr val="000000"/>
                  </a:solidFill>
                  <a:latin typeface="Myriad Roman" charset="0"/>
                </a:rPr>
                <a:t>0</a:t>
              </a:r>
              <a:endParaRPr lang="en-US" altLang="en-US" dirty="0">
                <a:latin typeface="Times New Roman" panose="02020603050405020304" pitchFamily="18" charset="0"/>
              </a:endParaRPr>
            </a:p>
          </p:txBody>
        </p:sp>
        <p:sp>
          <p:nvSpPr>
            <p:cNvPr id="262" name="Line 72">
              <a:extLst>
                <a:ext uri="{FF2B5EF4-FFF2-40B4-BE49-F238E27FC236}">
                  <a16:creationId xmlns:a16="http://schemas.microsoft.com/office/drawing/2014/main" id="{E4C88682-AF79-4F10-8C90-F45854BEDFBE}"/>
                </a:ext>
              </a:extLst>
            </p:cNvPr>
            <p:cNvSpPr>
              <a:spLocks noChangeShapeType="1"/>
            </p:cNvSpPr>
            <p:nvPr/>
          </p:nvSpPr>
          <p:spPr bwMode="auto">
            <a:xfrm>
              <a:off x="1371608" y="4251334"/>
              <a:ext cx="1588" cy="915963"/>
            </a:xfrm>
            <a:prstGeom prst="line">
              <a:avLst/>
            </a:prstGeom>
            <a:noFill/>
            <a:ln w="9525">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263" name="Line 73">
              <a:extLst>
                <a:ext uri="{FF2B5EF4-FFF2-40B4-BE49-F238E27FC236}">
                  <a16:creationId xmlns:a16="http://schemas.microsoft.com/office/drawing/2014/main" id="{B260E15C-9C10-4DC6-AE04-9C40C5F6F73D}"/>
                </a:ext>
              </a:extLst>
            </p:cNvPr>
            <p:cNvSpPr>
              <a:spLocks noChangeShapeType="1"/>
            </p:cNvSpPr>
            <p:nvPr/>
          </p:nvSpPr>
          <p:spPr bwMode="auto">
            <a:xfrm flipV="1">
              <a:off x="1009658" y="4431028"/>
              <a:ext cx="923926" cy="9541"/>
            </a:xfrm>
            <a:prstGeom prst="line">
              <a:avLst/>
            </a:prstGeom>
            <a:noFill/>
            <a:ln w="9525">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dirty="0"/>
            </a:p>
          </p:txBody>
        </p:sp>
      </p:grpSp>
      <p:sp>
        <p:nvSpPr>
          <p:cNvPr id="3" name="CaixaDeTexto 2">
            <a:extLst>
              <a:ext uri="{FF2B5EF4-FFF2-40B4-BE49-F238E27FC236}">
                <a16:creationId xmlns:a16="http://schemas.microsoft.com/office/drawing/2014/main" id="{8C75EEA4-D560-4EF5-835A-3C681B9C099D}"/>
              </a:ext>
            </a:extLst>
          </p:cNvPr>
          <p:cNvSpPr txBox="1"/>
          <p:nvPr/>
        </p:nvSpPr>
        <p:spPr>
          <a:xfrm>
            <a:off x="4573171" y="6229039"/>
            <a:ext cx="1980029" cy="230832"/>
          </a:xfrm>
          <a:prstGeom prst="rect">
            <a:avLst/>
          </a:prstGeom>
          <a:noFill/>
        </p:spPr>
        <p:txBody>
          <a:bodyPr wrap="none" rtlCol="0">
            <a:spAutoFit/>
          </a:bodyPr>
          <a:lstStyle/>
          <a:p>
            <a:r>
              <a:rPr lang="pt-BR" sz="900" dirty="0">
                <a:solidFill>
                  <a:srgbClr val="FF0000"/>
                </a:solidFill>
                <a:latin typeface="+mn-lt"/>
              </a:rPr>
              <a:t>Função Degenerada de 2 variáveis</a:t>
            </a:r>
            <a:endParaRPr lang="pt-BR" sz="1200" dirty="0">
              <a:solidFill>
                <a:srgbClr val="FF0000"/>
              </a:solidFill>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Slide Number Placeholder 3">
            <a:extLst>
              <a:ext uri="{FF2B5EF4-FFF2-40B4-BE49-F238E27FC236}">
                <a16:creationId xmlns:a16="http://schemas.microsoft.com/office/drawing/2014/main" id="{23E2319C-1442-410C-BC0A-2FEC0BB65D5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A720ACA2-4A98-4C9A-B564-8235D327472F}" type="slidenum">
              <a:rPr lang="en-US" altLang="en-US" sz="1400" smtClean="0">
                <a:latin typeface="Times New Roman" panose="02020603050405020304" pitchFamily="18" charset="0"/>
              </a:rPr>
              <a:pPr>
                <a:spcBef>
                  <a:spcPct val="0"/>
                </a:spcBef>
                <a:buFontTx/>
                <a:buNone/>
              </a:pPr>
              <a:t>8</a:t>
            </a:fld>
            <a:endParaRPr lang="en-US" altLang="en-US" sz="1400">
              <a:latin typeface="Times New Roman" panose="02020603050405020304" pitchFamily="18" charset="0"/>
            </a:endParaRPr>
          </a:p>
        </p:txBody>
      </p:sp>
      <p:sp>
        <p:nvSpPr>
          <p:cNvPr id="17411" name="Rectangle 2">
            <a:extLst>
              <a:ext uri="{FF2B5EF4-FFF2-40B4-BE49-F238E27FC236}">
                <a16:creationId xmlns:a16="http://schemas.microsoft.com/office/drawing/2014/main" id="{F0081B95-3C0D-48E0-9219-02F1EFFC602F}"/>
              </a:ext>
            </a:extLst>
          </p:cNvPr>
          <p:cNvSpPr>
            <a:spLocks noGrp="1" noChangeArrowheads="1"/>
          </p:cNvSpPr>
          <p:nvPr>
            <p:ph type="title"/>
          </p:nvPr>
        </p:nvSpPr>
        <p:spPr/>
        <p:txBody>
          <a:bodyPr/>
          <a:lstStyle/>
          <a:p>
            <a:pPr eaLnBrk="1" hangingPunct="1"/>
            <a:r>
              <a:rPr lang="pt-BR" altLang="en-US" sz="3200" dirty="0"/>
              <a:t>Convertendo Língua Natural para  Equações Booleanas</a:t>
            </a:r>
          </a:p>
        </p:txBody>
      </p:sp>
      <p:sp>
        <p:nvSpPr>
          <p:cNvPr id="33795" name="Rectangle 3">
            <a:extLst>
              <a:ext uri="{FF2B5EF4-FFF2-40B4-BE49-F238E27FC236}">
                <a16:creationId xmlns:a16="http://schemas.microsoft.com/office/drawing/2014/main" id="{0CB99C42-5EB5-42B2-B548-AC6D3E01C251}"/>
              </a:ext>
            </a:extLst>
          </p:cNvPr>
          <p:cNvSpPr>
            <a:spLocks noGrp="1" noChangeArrowheads="1"/>
          </p:cNvSpPr>
          <p:nvPr>
            <p:ph type="body" idx="1"/>
          </p:nvPr>
        </p:nvSpPr>
        <p:spPr>
          <a:xfrm>
            <a:off x="228600" y="1219200"/>
            <a:ext cx="8610600" cy="4648200"/>
          </a:xfrm>
          <a:ln>
            <a:prstDash val="solid"/>
          </a:ln>
        </p:spPr>
        <p:txBody>
          <a:bodyPr/>
          <a:lstStyle/>
          <a:p>
            <a:pPr eaLnBrk="1" hangingPunct="1"/>
            <a:r>
              <a:rPr lang="pt-BR" altLang="en-US" dirty="0"/>
              <a:t>Converta as seguintes frases para uma equação Booleana</a:t>
            </a:r>
          </a:p>
          <a:p>
            <a:pPr lvl="1" eaLnBrk="1" hangingPunct="1"/>
            <a:r>
              <a:rPr lang="pt-BR" altLang="en-US" dirty="0">
                <a:solidFill>
                  <a:schemeClr val="accent2"/>
                </a:solidFill>
              </a:rPr>
              <a:t>Q1. a é 1 e b é 1.</a:t>
            </a:r>
            <a:r>
              <a:rPr lang="pt-BR" altLang="en-US" dirty="0"/>
              <a:t> </a:t>
            </a:r>
          </a:p>
          <a:p>
            <a:pPr lvl="2" eaLnBrk="1" hangingPunct="1"/>
            <a:r>
              <a:rPr lang="pt-BR" altLang="en-US" sz="1800" dirty="0"/>
              <a:t>Resposta: F = a AND b </a:t>
            </a:r>
            <a:r>
              <a:rPr lang="pt-BR" altLang="en-US" sz="1800" dirty="0">
                <a:sym typeface="Wingdings" panose="05000000000000000000" pitchFamily="2" charset="2"/>
              </a:rPr>
              <a:t> </a:t>
            </a:r>
            <a:r>
              <a:rPr lang="pt-BR" altLang="en-US" sz="1800" dirty="0">
                <a:solidFill>
                  <a:srgbClr val="FF0000"/>
                </a:solidFill>
                <a:sym typeface="Wingdings" panose="05000000000000000000" pitchFamily="2" charset="2"/>
              </a:rPr>
              <a:t>Também se pode escrever </a:t>
            </a:r>
            <a:r>
              <a:rPr lang="pt-BR" altLang="en-US" sz="1800" b="1" dirty="0" err="1">
                <a:solidFill>
                  <a:srgbClr val="FF0000"/>
                </a:solidFill>
                <a:sym typeface="Wingdings" panose="05000000000000000000" pitchFamily="2" charset="2"/>
              </a:rPr>
              <a:t>a.b</a:t>
            </a:r>
            <a:r>
              <a:rPr lang="pt-BR" altLang="en-US" sz="1800" dirty="0">
                <a:solidFill>
                  <a:srgbClr val="FF0000"/>
                </a:solidFill>
                <a:sym typeface="Wingdings" panose="05000000000000000000" pitchFamily="2" charset="2"/>
              </a:rPr>
              <a:t> ou </a:t>
            </a:r>
            <a:r>
              <a:rPr lang="pt-BR" altLang="en-US" sz="1800" b="1" dirty="0" err="1">
                <a:solidFill>
                  <a:srgbClr val="FF0000"/>
                </a:solidFill>
                <a:sym typeface="Wingdings" panose="05000000000000000000" pitchFamily="2" charset="2"/>
              </a:rPr>
              <a:t>ab</a:t>
            </a:r>
            <a:r>
              <a:rPr lang="pt-BR" altLang="en-US" sz="1800" dirty="0">
                <a:solidFill>
                  <a:srgbClr val="FF0000"/>
                </a:solidFill>
                <a:sym typeface="Wingdings" panose="05000000000000000000" pitchFamily="2" charset="2"/>
              </a:rPr>
              <a:t>, se não houver risco de ambiguidade</a:t>
            </a:r>
            <a:endParaRPr lang="pt-BR" altLang="en-US" sz="1800" dirty="0">
              <a:solidFill>
                <a:srgbClr val="FF0000"/>
              </a:solidFill>
            </a:endParaRPr>
          </a:p>
          <a:p>
            <a:pPr lvl="1" eaLnBrk="1" hangingPunct="1"/>
            <a:r>
              <a:rPr lang="pt-BR" altLang="en-US" dirty="0">
                <a:solidFill>
                  <a:schemeClr val="accent2"/>
                </a:solidFill>
              </a:rPr>
              <a:t>Q2. um dos dois, a ou b, é 1.</a:t>
            </a:r>
            <a:r>
              <a:rPr lang="pt-BR" altLang="en-US" dirty="0"/>
              <a:t> </a:t>
            </a:r>
          </a:p>
          <a:p>
            <a:pPr lvl="2" eaLnBrk="1" hangingPunct="1"/>
            <a:r>
              <a:rPr lang="pt-BR" altLang="en-US" sz="1800" dirty="0"/>
              <a:t>Resposta: F = a OR b </a:t>
            </a:r>
            <a:r>
              <a:rPr lang="pt-BR" altLang="en-US" sz="1800" dirty="0">
                <a:sym typeface="Wingdings" panose="05000000000000000000" pitchFamily="2" charset="2"/>
              </a:rPr>
              <a:t> </a:t>
            </a:r>
            <a:r>
              <a:rPr lang="pt-BR" altLang="en-US" sz="1800" dirty="0">
                <a:solidFill>
                  <a:srgbClr val="FF0000"/>
                </a:solidFill>
                <a:sym typeface="Wingdings" panose="05000000000000000000" pitchFamily="2" charset="2"/>
              </a:rPr>
              <a:t>Também se pode escrever </a:t>
            </a:r>
            <a:r>
              <a:rPr lang="pt-BR" altLang="en-US" sz="1800" b="1" dirty="0" err="1">
                <a:solidFill>
                  <a:srgbClr val="FF0000"/>
                </a:solidFill>
                <a:sym typeface="Wingdings" panose="05000000000000000000" pitchFamily="2" charset="2"/>
              </a:rPr>
              <a:t>a+b</a:t>
            </a:r>
            <a:r>
              <a:rPr lang="pt-BR" altLang="en-US" sz="1800" dirty="0">
                <a:solidFill>
                  <a:srgbClr val="FF0000"/>
                </a:solidFill>
                <a:sym typeface="Wingdings" panose="05000000000000000000" pitchFamily="2" charset="2"/>
              </a:rPr>
              <a:t>, se não houver risco de ambiguidade</a:t>
            </a:r>
            <a:endParaRPr lang="pt-BR" altLang="en-US" sz="1800" dirty="0">
              <a:solidFill>
                <a:srgbClr val="FF0000"/>
              </a:solidFill>
            </a:endParaRPr>
          </a:p>
          <a:p>
            <a:pPr lvl="1" eaLnBrk="1" hangingPunct="1"/>
            <a:r>
              <a:rPr lang="pt-BR" altLang="en-US" dirty="0">
                <a:solidFill>
                  <a:schemeClr val="accent2"/>
                </a:solidFill>
              </a:rPr>
              <a:t>Q3. ambos, a e b não são 0.</a:t>
            </a:r>
            <a:r>
              <a:rPr lang="pt-BR" altLang="en-US" dirty="0"/>
              <a:t> </a:t>
            </a:r>
          </a:p>
          <a:p>
            <a:pPr lvl="2" eaLnBrk="1" hangingPunct="1"/>
            <a:r>
              <a:rPr lang="pt-BR" altLang="en-US" sz="1800" dirty="0"/>
              <a:t>Respostas</a:t>
            </a:r>
          </a:p>
          <a:p>
            <a:pPr lvl="3" eaLnBrk="1" hangingPunct="1"/>
            <a:r>
              <a:rPr lang="pt-BR" altLang="en-US" dirty="0"/>
              <a:t>(a) Opção 1: F = NOT(a) AND NOT(b)</a:t>
            </a:r>
          </a:p>
          <a:p>
            <a:pPr lvl="3" eaLnBrk="1" hangingPunct="1"/>
            <a:r>
              <a:rPr lang="pt-BR" altLang="en-US" dirty="0"/>
              <a:t>(b) Opção 2 (mesma interpretação que item anterior): F = a NOR b</a:t>
            </a:r>
          </a:p>
          <a:p>
            <a:pPr lvl="3" eaLnBrk="1" hangingPunct="1"/>
            <a:r>
              <a:rPr lang="pt-BR" altLang="en-US" dirty="0"/>
              <a:t>(c) Opção (3) (interpretação de alternativa ambígua): F = a OR b</a:t>
            </a:r>
          </a:p>
          <a:p>
            <a:pPr lvl="1" eaLnBrk="1" hangingPunct="1"/>
            <a:r>
              <a:rPr lang="pt-BR" altLang="en-US" dirty="0">
                <a:solidFill>
                  <a:schemeClr val="accent2"/>
                </a:solidFill>
              </a:rPr>
              <a:t>Observação: a </a:t>
            </a:r>
            <a:r>
              <a:rPr lang="pt-BR" altLang="en-US" u="sng" dirty="0">
                <a:solidFill>
                  <a:schemeClr val="accent2"/>
                </a:solidFill>
              </a:rPr>
              <a:t>muito importante </a:t>
            </a:r>
            <a:r>
              <a:rPr lang="pt-BR" altLang="en-US" dirty="0">
                <a:solidFill>
                  <a:schemeClr val="accent2"/>
                </a:solidFill>
              </a:rPr>
              <a:t>função </a:t>
            </a:r>
            <a:r>
              <a:rPr lang="pt-BR" altLang="en-US" u="sng" dirty="0">
                <a:solidFill>
                  <a:schemeClr val="accent2"/>
                </a:solidFill>
              </a:rPr>
              <a:t>NOT</a:t>
            </a:r>
            <a:r>
              <a:rPr lang="pt-BR" altLang="en-US" dirty="0">
                <a:solidFill>
                  <a:schemeClr val="accent2"/>
                </a:solidFill>
              </a:rPr>
              <a:t>, pode ser notada por </a:t>
            </a:r>
            <a:r>
              <a:rPr lang="pt-BR" altLang="en-US" b="1" dirty="0">
                <a:solidFill>
                  <a:schemeClr val="accent2"/>
                </a:solidFill>
              </a:rPr>
              <a:t>a’</a:t>
            </a:r>
            <a:r>
              <a:rPr lang="pt-BR" altLang="en-US" dirty="0">
                <a:solidFill>
                  <a:schemeClr val="accent2"/>
                </a:solidFill>
              </a:rPr>
              <a:t> ou </a:t>
            </a:r>
            <a:r>
              <a:rPr lang="pt-BR" altLang="en-US" b="1" dirty="0">
                <a:solidFill>
                  <a:schemeClr val="accent2"/>
                </a:solidFill>
              </a:rPr>
              <a:t>a</a:t>
            </a:r>
            <a:endParaRPr lang="pt-BR" altLang="en-US" sz="1800" b="1" dirty="0"/>
          </a:p>
          <a:p>
            <a:pPr lvl="3" eaLnBrk="1" hangingPunct="1"/>
            <a:endParaRPr lang="pt-BR" altLang="en-US" dirty="0"/>
          </a:p>
        </p:txBody>
      </p:sp>
      <mc:AlternateContent xmlns:mc="http://schemas.openxmlformats.org/markup-compatibility/2006" xmlns:p14="http://schemas.microsoft.com/office/powerpoint/2010/main">
        <mc:Choice Requires="p14">
          <p:contentPart p14:bwMode="auto" r:id="rId3">
            <p14:nvContentPartPr>
              <p14:cNvPr id="2" name="Tinta 1">
                <a:extLst>
                  <a:ext uri="{FF2B5EF4-FFF2-40B4-BE49-F238E27FC236}">
                    <a16:creationId xmlns:a16="http://schemas.microsoft.com/office/drawing/2014/main" id="{13EECBEC-154E-1722-E515-F9598EB67AFD}"/>
                  </a:ext>
                </a:extLst>
              </p14:cNvPr>
              <p14:cNvContentPartPr/>
              <p14:nvPr/>
            </p14:nvContentPartPr>
            <p14:xfrm>
              <a:off x="3064373" y="6196733"/>
              <a:ext cx="360" cy="360"/>
            </p14:xfrm>
          </p:contentPart>
        </mc:Choice>
        <mc:Fallback xmlns="">
          <p:pic>
            <p:nvPicPr>
              <p:cNvPr id="2" name="Tinta 1">
                <a:extLst>
                  <a:ext uri="{FF2B5EF4-FFF2-40B4-BE49-F238E27FC236}">
                    <a16:creationId xmlns:a16="http://schemas.microsoft.com/office/drawing/2014/main" id="{13EECBEC-154E-1722-E515-F9598EB67AFD}"/>
                  </a:ext>
                </a:extLst>
              </p:cNvPr>
              <p:cNvPicPr/>
              <p:nvPr/>
            </p:nvPicPr>
            <p:blipFill>
              <a:blip r:embed="rId4"/>
              <a:stretch>
                <a:fillRect/>
              </a:stretch>
            </p:blipFill>
            <p:spPr>
              <a:xfrm>
                <a:off x="3055733" y="6188093"/>
                <a:ext cx="18000" cy="18000"/>
              </a:xfrm>
              <a:prstGeom prst="rect">
                <a:avLst/>
              </a:prstGeom>
            </p:spPr>
          </p:pic>
        </mc:Fallback>
      </mc:AlternateContent>
      <p:cxnSp>
        <p:nvCxnSpPr>
          <p:cNvPr id="4" name="Conector reto 3">
            <a:extLst>
              <a:ext uri="{FF2B5EF4-FFF2-40B4-BE49-F238E27FC236}">
                <a16:creationId xmlns:a16="http://schemas.microsoft.com/office/drawing/2014/main" id="{98254DB3-709C-B1EF-93B5-07573F6021B4}"/>
              </a:ext>
            </a:extLst>
          </p:cNvPr>
          <p:cNvCxnSpPr/>
          <p:nvPr/>
        </p:nvCxnSpPr>
        <p:spPr>
          <a:xfrm>
            <a:off x="1676400" y="5562600"/>
            <a:ext cx="1524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7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379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379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379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379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379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33795">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33795">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33795">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379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a:extLst>
              <a:ext uri="{FF2B5EF4-FFF2-40B4-BE49-F238E27FC236}">
                <a16:creationId xmlns:a16="http://schemas.microsoft.com/office/drawing/2014/main" id="{65095C07-8782-4BB0-B66D-DCEDDAFDEF3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D9EE3C09-E0CA-42C1-B2F7-55520350CE8D}" type="slidenum">
              <a:rPr lang="en-US" altLang="en-US" sz="1400" smtClean="0">
                <a:latin typeface="Times New Roman" panose="02020603050405020304" pitchFamily="18" charset="0"/>
              </a:rPr>
              <a:pPr>
                <a:spcBef>
                  <a:spcPct val="0"/>
                </a:spcBef>
                <a:buFontTx/>
                <a:buNone/>
              </a:pPr>
              <a:t>9</a:t>
            </a:fld>
            <a:endParaRPr lang="en-US" altLang="en-US" sz="1400">
              <a:latin typeface="Times New Roman" panose="02020603050405020304" pitchFamily="18" charset="0"/>
            </a:endParaRPr>
          </a:p>
        </p:txBody>
      </p:sp>
      <p:sp>
        <p:nvSpPr>
          <p:cNvPr id="19459" name="Rectangle 2">
            <a:extLst>
              <a:ext uri="{FF2B5EF4-FFF2-40B4-BE49-F238E27FC236}">
                <a16:creationId xmlns:a16="http://schemas.microsoft.com/office/drawing/2014/main" id="{B42DA368-627F-42D3-B94F-9B2F47504602}"/>
              </a:ext>
            </a:extLst>
          </p:cNvPr>
          <p:cNvSpPr>
            <a:spLocks noGrp="1" noChangeArrowheads="1"/>
          </p:cNvSpPr>
          <p:nvPr>
            <p:ph type="title"/>
          </p:nvPr>
        </p:nvSpPr>
        <p:spPr>
          <a:xfrm>
            <a:off x="0" y="228600"/>
            <a:ext cx="8839200" cy="838200"/>
          </a:xfrm>
        </p:spPr>
        <p:txBody>
          <a:bodyPr/>
          <a:lstStyle/>
          <a:p>
            <a:pPr eaLnBrk="1" hangingPunct="1"/>
            <a:r>
              <a:rPr lang="pt-BR" altLang="en-US" dirty="0"/>
              <a:t>Relacionando Álgebra Booleana com Projeto Digital</a:t>
            </a:r>
          </a:p>
        </p:txBody>
      </p:sp>
      <p:sp>
        <p:nvSpPr>
          <p:cNvPr id="19460" name="Rectangle 3">
            <a:extLst>
              <a:ext uri="{FF2B5EF4-FFF2-40B4-BE49-F238E27FC236}">
                <a16:creationId xmlns:a16="http://schemas.microsoft.com/office/drawing/2014/main" id="{F9B3FFDD-18B4-445C-AAB5-D855E9910D79}"/>
              </a:ext>
            </a:extLst>
          </p:cNvPr>
          <p:cNvSpPr>
            <a:spLocks noGrp="1" noChangeArrowheads="1"/>
          </p:cNvSpPr>
          <p:nvPr>
            <p:ph type="body" idx="1"/>
          </p:nvPr>
        </p:nvSpPr>
        <p:spPr>
          <a:xfrm>
            <a:off x="0" y="4724400"/>
            <a:ext cx="9142412" cy="1119188"/>
          </a:xfrm>
        </p:spPr>
        <p:txBody>
          <a:bodyPr/>
          <a:lstStyle/>
          <a:p>
            <a:pPr eaLnBrk="1" hangingPunct="1"/>
            <a:r>
              <a:rPr lang="pt-BR" altLang="en-US" sz="2000" dirty="0"/>
              <a:t>Implementam operadores Booleanos usando transistores</a:t>
            </a:r>
          </a:p>
          <a:p>
            <a:pPr lvl="1" eaLnBrk="1" hangingPunct="1"/>
            <a:r>
              <a:rPr lang="pt-BR" altLang="en-US" sz="1800" dirty="0"/>
              <a:t>Estas implementações são denominadas portas lógicas (em inglês, </a:t>
            </a:r>
            <a:r>
              <a:rPr lang="pt-BR" altLang="en-US" sz="1800" b="1" i="1" dirty="0" err="1">
                <a:solidFill>
                  <a:schemeClr val="accent1"/>
                </a:solidFill>
              </a:rPr>
              <a:t>logic</a:t>
            </a:r>
            <a:r>
              <a:rPr lang="pt-BR" altLang="en-US" sz="1800" b="1" i="1" dirty="0">
                <a:solidFill>
                  <a:schemeClr val="accent1"/>
                </a:solidFill>
              </a:rPr>
              <a:t> </a:t>
            </a:r>
            <a:r>
              <a:rPr lang="pt-BR" altLang="en-US" sz="1800" b="1" i="1" dirty="0" err="1">
                <a:solidFill>
                  <a:schemeClr val="accent1"/>
                </a:solidFill>
              </a:rPr>
              <a:t>gates</a:t>
            </a:r>
            <a:r>
              <a:rPr lang="pt-BR" altLang="en-US" sz="1800" dirty="0"/>
              <a:t>) </a:t>
            </a:r>
          </a:p>
        </p:txBody>
      </p:sp>
      <p:sp>
        <p:nvSpPr>
          <p:cNvPr id="19461" name="Oval 106">
            <a:extLst>
              <a:ext uri="{FF2B5EF4-FFF2-40B4-BE49-F238E27FC236}">
                <a16:creationId xmlns:a16="http://schemas.microsoft.com/office/drawing/2014/main" id="{3F6F5665-EF21-45C7-B5A4-C9870DACE335}"/>
              </a:ext>
            </a:extLst>
          </p:cNvPr>
          <p:cNvSpPr>
            <a:spLocks noChangeArrowheads="1"/>
          </p:cNvSpPr>
          <p:nvPr/>
        </p:nvSpPr>
        <p:spPr bwMode="auto">
          <a:xfrm>
            <a:off x="3306763" y="3759200"/>
            <a:ext cx="63500" cy="63500"/>
          </a:xfrm>
          <a:prstGeom prst="ellipse">
            <a:avLst/>
          </a:prstGeom>
          <a:solidFill>
            <a:srgbClr val="0078C1"/>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19462" name="Rectangle 77">
            <a:extLst>
              <a:ext uri="{FF2B5EF4-FFF2-40B4-BE49-F238E27FC236}">
                <a16:creationId xmlns:a16="http://schemas.microsoft.com/office/drawing/2014/main" id="{D1CEA534-162C-4C06-819E-AD4C3AFF9645}"/>
              </a:ext>
            </a:extLst>
          </p:cNvPr>
          <p:cNvSpPr>
            <a:spLocks noChangeArrowheads="1"/>
          </p:cNvSpPr>
          <p:nvPr/>
        </p:nvSpPr>
        <p:spPr bwMode="auto">
          <a:xfrm>
            <a:off x="4705350" y="1911350"/>
            <a:ext cx="673100" cy="922338"/>
          </a:xfrm>
          <a:prstGeom prst="rect">
            <a:avLst/>
          </a:prstGeom>
          <a:solidFill>
            <a:srgbClr val="D4E0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19463" name="Rectangle 78">
            <a:extLst>
              <a:ext uri="{FF2B5EF4-FFF2-40B4-BE49-F238E27FC236}">
                <a16:creationId xmlns:a16="http://schemas.microsoft.com/office/drawing/2014/main" id="{120242A9-921F-4432-8770-B77CC6B8B9D7}"/>
              </a:ext>
            </a:extLst>
          </p:cNvPr>
          <p:cNvSpPr>
            <a:spLocks noChangeArrowheads="1"/>
          </p:cNvSpPr>
          <p:nvPr/>
        </p:nvSpPr>
        <p:spPr bwMode="auto">
          <a:xfrm>
            <a:off x="2987675" y="1943100"/>
            <a:ext cx="454025" cy="593725"/>
          </a:xfrm>
          <a:prstGeom prst="rect">
            <a:avLst/>
          </a:prstGeom>
          <a:solidFill>
            <a:srgbClr val="D4E0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19464" name="Rectangle 121">
            <a:extLst>
              <a:ext uri="{FF2B5EF4-FFF2-40B4-BE49-F238E27FC236}">
                <a16:creationId xmlns:a16="http://schemas.microsoft.com/office/drawing/2014/main" id="{96F2081C-310F-4D83-BA7E-FEA47ED99891}"/>
              </a:ext>
            </a:extLst>
          </p:cNvPr>
          <p:cNvSpPr>
            <a:spLocks noChangeArrowheads="1"/>
          </p:cNvSpPr>
          <p:nvPr/>
        </p:nvSpPr>
        <p:spPr bwMode="auto">
          <a:xfrm>
            <a:off x="4783138" y="1930400"/>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x</a:t>
            </a:r>
            <a:endParaRPr lang="en-US" altLang="en-US">
              <a:latin typeface="Times New Roman" panose="02020603050405020304" pitchFamily="18" charset="0"/>
            </a:endParaRPr>
          </a:p>
        </p:txBody>
      </p:sp>
      <p:sp>
        <p:nvSpPr>
          <p:cNvPr id="19465" name="Rectangle 122">
            <a:extLst>
              <a:ext uri="{FF2B5EF4-FFF2-40B4-BE49-F238E27FC236}">
                <a16:creationId xmlns:a16="http://schemas.microsoft.com/office/drawing/2014/main" id="{72FA2AC3-9295-4239-93F9-910999A17D69}"/>
              </a:ext>
            </a:extLst>
          </p:cNvPr>
          <p:cNvSpPr>
            <a:spLocks noChangeArrowheads="1"/>
          </p:cNvSpPr>
          <p:nvPr/>
        </p:nvSpPr>
        <p:spPr bwMode="auto">
          <a:xfrm>
            <a:off x="4779963" y="2114550"/>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19466" name="Rectangle 123">
            <a:extLst>
              <a:ext uri="{FF2B5EF4-FFF2-40B4-BE49-F238E27FC236}">
                <a16:creationId xmlns:a16="http://schemas.microsoft.com/office/drawing/2014/main" id="{0C4436D2-0305-4293-A776-AC3612BDEC77}"/>
              </a:ext>
            </a:extLst>
          </p:cNvPr>
          <p:cNvSpPr>
            <a:spLocks noChangeArrowheads="1"/>
          </p:cNvSpPr>
          <p:nvPr/>
        </p:nvSpPr>
        <p:spPr bwMode="auto">
          <a:xfrm>
            <a:off x="4779963" y="2300288"/>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19467" name="Rectangle 124">
            <a:extLst>
              <a:ext uri="{FF2B5EF4-FFF2-40B4-BE49-F238E27FC236}">
                <a16:creationId xmlns:a16="http://schemas.microsoft.com/office/drawing/2014/main" id="{ADC6ABE8-3150-42BB-A588-71A9FE5B72F5}"/>
              </a:ext>
            </a:extLst>
          </p:cNvPr>
          <p:cNvSpPr>
            <a:spLocks noChangeArrowheads="1"/>
          </p:cNvSpPr>
          <p:nvPr/>
        </p:nvSpPr>
        <p:spPr bwMode="auto">
          <a:xfrm>
            <a:off x="4779963" y="2486025"/>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19468" name="Rectangle 125">
            <a:extLst>
              <a:ext uri="{FF2B5EF4-FFF2-40B4-BE49-F238E27FC236}">
                <a16:creationId xmlns:a16="http://schemas.microsoft.com/office/drawing/2014/main" id="{9175C229-00D1-46D3-B442-98818C17BFD5}"/>
              </a:ext>
            </a:extLst>
          </p:cNvPr>
          <p:cNvSpPr>
            <a:spLocks noChangeArrowheads="1"/>
          </p:cNvSpPr>
          <p:nvPr/>
        </p:nvSpPr>
        <p:spPr bwMode="auto">
          <a:xfrm>
            <a:off x="4779963" y="2671763"/>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19469" name="Rectangle 126">
            <a:extLst>
              <a:ext uri="{FF2B5EF4-FFF2-40B4-BE49-F238E27FC236}">
                <a16:creationId xmlns:a16="http://schemas.microsoft.com/office/drawing/2014/main" id="{CCAD136A-C1C5-4DA3-8359-5D7999477097}"/>
              </a:ext>
            </a:extLst>
          </p:cNvPr>
          <p:cNvSpPr>
            <a:spLocks noChangeArrowheads="1"/>
          </p:cNvSpPr>
          <p:nvPr/>
        </p:nvSpPr>
        <p:spPr bwMode="auto">
          <a:xfrm>
            <a:off x="4959350" y="1930400"/>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y</a:t>
            </a:r>
            <a:endParaRPr lang="en-US" altLang="en-US">
              <a:latin typeface="Times New Roman" panose="02020603050405020304" pitchFamily="18" charset="0"/>
            </a:endParaRPr>
          </a:p>
        </p:txBody>
      </p:sp>
      <p:sp>
        <p:nvSpPr>
          <p:cNvPr id="19470" name="Rectangle 127">
            <a:extLst>
              <a:ext uri="{FF2B5EF4-FFF2-40B4-BE49-F238E27FC236}">
                <a16:creationId xmlns:a16="http://schemas.microsoft.com/office/drawing/2014/main" id="{CC9D3248-64C5-4321-B70B-71B50343485A}"/>
              </a:ext>
            </a:extLst>
          </p:cNvPr>
          <p:cNvSpPr>
            <a:spLocks noChangeArrowheads="1"/>
          </p:cNvSpPr>
          <p:nvPr/>
        </p:nvSpPr>
        <p:spPr bwMode="auto">
          <a:xfrm>
            <a:off x="4956175" y="2114550"/>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19471" name="Rectangle 128">
            <a:extLst>
              <a:ext uri="{FF2B5EF4-FFF2-40B4-BE49-F238E27FC236}">
                <a16:creationId xmlns:a16="http://schemas.microsoft.com/office/drawing/2014/main" id="{DC1354E5-A472-4FC0-82C8-79F369CACAAB}"/>
              </a:ext>
            </a:extLst>
          </p:cNvPr>
          <p:cNvSpPr>
            <a:spLocks noChangeArrowheads="1"/>
          </p:cNvSpPr>
          <p:nvPr/>
        </p:nvSpPr>
        <p:spPr bwMode="auto">
          <a:xfrm>
            <a:off x="4956175" y="2300288"/>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19472" name="Rectangle 129">
            <a:extLst>
              <a:ext uri="{FF2B5EF4-FFF2-40B4-BE49-F238E27FC236}">
                <a16:creationId xmlns:a16="http://schemas.microsoft.com/office/drawing/2014/main" id="{527E3312-A0F6-4072-8F59-D9844430B664}"/>
              </a:ext>
            </a:extLst>
          </p:cNvPr>
          <p:cNvSpPr>
            <a:spLocks noChangeArrowheads="1"/>
          </p:cNvSpPr>
          <p:nvPr/>
        </p:nvSpPr>
        <p:spPr bwMode="auto">
          <a:xfrm>
            <a:off x="4956175" y="2486025"/>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19473" name="Rectangle 130">
            <a:extLst>
              <a:ext uri="{FF2B5EF4-FFF2-40B4-BE49-F238E27FC236}">
                <a16:creationId xmlns:a16="http://schemas.microsoft.com/office/drawing/2014/main" id="{FFCC04F7-CC28-4CF5-AD1A-8DC6D3345C8B}"/>
              </a:ext>
            </a:extLst>
          </p:cNvPr>
          <p:cNvSpPr>
            <a:spLocks noChangeArrowheads="1"/>
          </p:cNvSpPr>
          <p:nvPr/>
        </p:nvSpPr>
        <p:spPr bwMode="auto">
          <a:xfrm>
            <a:off x="4956175" y="2671763"/>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19474" name="Rectangle 131">
            <a:extLst>
              <a:ext uri="{FF2B5EF4-FFF2-40B4-BE49-F238E27FC236}">
                <a16:creationId xmlns:a16="http://schemas.microsoft.com/office/drawing/2014/main" id="{7B45E3A2-9CDE-4535-B289-7F9DEF3E1126}"/>
              </a:ext>
            </a:extLst>
          </p:cNvPr>
          <p:cNvSpPr>
            <a:spLocks noChangeArrowheads="1"/>
          </p:cNvSpPr>
          <p:nvPr/>
        </p:nvSpPr>
        <p:spPr bwMode="auto">
          <a:xfrm>
            <a:off x="5199063" y="1930400"/>
            <a:ext cx="777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F</a:t>
            </a:r>
            <a:endParaRPr lang="en-US" altLang="en-US">
              <a:latin typeface="Times New Roman" panose="02020603050405020304" pitchFamily="18" charset="0"/>
            </a:endParaRPr>
          </a:p>
        </p:txBody>
      </p:sp>
      <p:sp>
        <p:nvSpPr>
          <p:cNvPr id="19475" name="Rectangle 132">
            <a:extLst>
              <a:ext uri="{FF2B5EF4-FFF2-40B4-BE49-F238E27FC236}">
                <a16:creationId xmlns:a16="http://schemas.microsoft.com/office/drawing/2014/main" id="{365AE014-C6FE-43B3-AED0-FB9314BDE5C9}"/>
              </a:ext>
            </a:extLst>
          </p:cNvPr>
          <p:cNvSpPr>
            <a:spLocks noChangeArrowheads="1"/>
          </p:cNvSpPr>
          <p:nvPr/>
        </p:nvSpPr>
        <p:spPr bwMode="auto">
          <a:xfrm>
            <a:off x="5195888" y="2114550"/>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19476" name="Rectangle 133">
            <a:extLst>
              <a:ext uri="{FF2B5EF4-FFF2-40B4-BE49-F238E27FC236}">
                <a16:creationId xmlns:a16="http://schemas.microsoft.com/office/drawing/2014/main" id="{A7F48186-323A-4E9A-B3A5-3CDF3D856280}"/>
              </a:ext>
            </a:extLst>
          </p:cNvPr>
          <p:cNvSpPr>
            <a:spLocks noChangeArrowheads="1"/>
          </p:cNvSpPr>
          <p:nvPr/>
        </p:nvSpPr>
        <p:spPr bwMode="auto">
          <a:xfrm>
            <a:off x="5195888" y="2300288"/>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19477" name="Rectangle 134">
            <a:extLst>
              <a:ext uri="{FF2B5EF4-FFF2-40B4-BE49-F238E27FC236}">
                <a16:creationId xmlns:a16="http://schemas.microsoft.com/office/drawing/2014/main" id="{65B417FA-4F6C-4D95-8223-9C28185AEFB4}"/>
              </a:ext>
            </a:extLst>
          </p:cNvPr>
          <p:cNvSpPr>
            <a:spLocks noChangeArrowheads="1"/>
          </p:cNvSpPr>
          <p:nvPr/>
        </p:nvSpPr>
        <p:spPr bwMode="auto">
          <a:xfrm>
            <a:off x="5195888" y="2486025"/>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19478" name="Rectangle 135">
            <a:extLst>
              <a:ext uri="{FF2B5EF4-FFF2-40B4-BE49-F238E27FC236}">
                <a16:creationId xmlns:a16="http://schemas.microsoft.com/office/drawing/2014/main" id="{3DCAE955-A802-4A20-BC12-324A877F520D}"/>
              </a:ext>
            </a:extLst>
          </p:cNvPr>
          <p:cNvSpPr>
            <a:spLocks noChangeArrowheads="1"/>
          </p:cNvSpPr>
          <p:nvPr/>
        </p:nvSpPr>
        <p:spPr bwMode="auto">
          <a:xfrm>
            <a:off x="5195888" y="2671763"/>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19479" name="Line 136">
            <a:extLst>
              <a:ext uri="{FF2B5EF4-FFF2-40B4-BE49-F238E27FC236}">
                <a16:creationId xmlns:a16="http://schemas.microsoft.com/office/drawing/2014/main" id="{78EAB45D-8211-47C6-962D-5FE1331B6CB6}"/>
              </a:ext>
            </a:extLst>
          </p:cNvPr>
          <p:cNvSpPr>
            <a:spLocks noChangeShapeType="1"/>
          </p:cNvSpPr>
          <p:nvPr/>
        </p:nvSpPr>
        <p:spPr bwMode="auto">
          <a:xfrm>
            <a:off x="5108575" y="1916113"/>
            <a:ext cx="1588" cy="914400"/>
          </a:xfrm>
          <a:prstGeom prst="line">
            <a:avLst/>
          </a:prstGeom>
          <a:noFill/>
          <a:ln w="9525">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480" name="Line 137">
            <a:extLst>
              <a:ext uri="{FF2B5EF4-FFF2-40B4-BE49-F238E27FC236}">
                <a16:creationId xmlns:a16="http://schemas.microsoft.com/office/drawing/2014/main" id="{ADDBEE10-9EE8-4D9E-97F9-02ED2CEF1B93}"/>
              </a:ext>
            </a:extLst>
          </p:cNvPr>
          <p:cNvSpPr>
            <a:spLocks noChangeShapeType="1"/>
          </p:cNvSpPr>
          <p:nvPr/>
        </p:nvSpPr>
        <p:spPr bwMode="auto">
          <a:xfrm>
            <a:off x="4708525" y="2105025"/>
            <a:ext cx="669925" cy="1588"/>
          </a:xfrm>
          <a:prstGeom prst="line">
            <a:avLst/>
          </a:prstGeom>
          <a:noFill/>
          <a:ln w="9525">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481" name="Rectangle 138">
            <a:extLst>
              <a:ext uri="{FF2B5EF4-FFF2-40B4-BE49-F238E27FC236}">
                <a16:creationId xmlns:a16="http://schemas.microsoft.com/office/drawing/2014/main" id="{2D21967D-6565-4F8F-B577-CBB4F6A59F0E}"/>
              </a:ext>
            </a:extLst>
          </p:cNvPr>
          <p:cNvSpPr>
            <a:spLocks noChangeArrowheads="1"/>
          </p:cNvSpPr>
          <p:nvPr/>
        </p:nvSpPr>
        <p:spPr bwMode="auto">
          <a:xfrm>
            <a:off x="6754813" y="1944688"/>
            <a:ext cx="674687" cy="922337"/>
          </a:xfrm>
          <a:prstGeom prst="rect">
            <a:avLst/>
          </a:prstGeom>
          <a:solidFill>
            <a:srgbClr val="D4E0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19482" name="Line 139">
            <a:extLst>
              <a:ext uri="{FF2B5EF4-FFF2-40B4-BE49-F238E27FC236}">
                <a16:creationId xmlns:a16="http://schemas.microsoft.com/office/drawing/2014/main" id="{C5AB8CA0-0DAE-448C-943A-8D2FEC198C0E}"/>
              </a:ext>
            </a:extLst>
          </p:cNvPr>
          <p:cNvSpPr>
            <a:spLocks noChangeShapeType="1"/>
          </p:cNvSpPr>
          <p:nvPr/>
        </p:nvSpPr>
        <p:spPr bwMode="auto">
          <a:xfrm>
            <a:off x="7159625" y="1949450"/>
            <a:ext cx="1588" cy="914400"/>
          </a:xfrm>
          <a:prstGeom prst="line">
            <a:avLst/>
          </a:prstGeom>
          <a:noFill/>
          <a:ln w="9525">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483" name="Line 140">
            <a:extLst>
              <a:ext uri="{FF2B5EF4-FFF2-40B4-BE49-F238E27FC236}">
                <a16:creationId xmlns:a16="http://schemas.microsoft.com/office/drawing/2014/main" id="{EDE734AD-EC12-4172-94C7-A7D78936F9D9}"/>
              </a:ext>
            </a:extLst>
          </p:cNvPr>
          <p:cNvSpPr>
            <a:spLocks noChangeShapeType="1"/>
          </p:cNvSpPr>
          <p:nvPr/>
        </p:nvSpPr>
        <p:spPr bwMode="auto">
          <a:xfrm>
            <a:off x="6764338" y="2138363"/>
            <a:ext cx="665162" cy="1587"/>
          </a:xfrm>
          <a:prstGeom prst="line">
            <a:avLst/>
          </a:prstGeom>
          <a:noFill/>
          <a:ln w="9525">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484" name="Rectangle 141">
            <a:extLst>
              <a:ext uri="{FF2B5EF4-FFF2-40B4-BE49-F238E27FC236}">
                <a16:creationId xmlns:a16="http://schemas.microsoft.com/office/drawing/2014/main" id="{CCFC4AA0-A69C-4046-9782-097D22F1044F}"/>
              </a:ext>
            </a:extLst>
          </p:cNvPr>
          <p:cNvSpPr>
            <a:spLocks noChangeArrowheads="1"/>
          </p:cNvSpPr>
          <p:nvPr/>
        </p:nvSpPr>
        <p:spPr bwMode="auto">
          <a:xfrm>
            <a:off x="6837363" y="1963738"/>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x</a:t>
            </a:r>
            <a:endParaRPr lang="en-US" altLang="en-US">
              <a:latin typeface="Times New Roman" panose="02020603050405020304" pitchFamily="18" charset="0"/>
            </a:endParaRPr>
          </a:p>
        </p:txBody>
      </p:sp>
      <p:sp>
        <p:nvSpPr>
          <p:cNvPr id="19485" name="Rectangle 142">
            <a:extLst>
              <a:ext uri="{FF2B5EF4-FFF2-40B4-BE49-F238E27FC236}">
                <a16:creationId xmlns:a16="http://schemas.microsoft.com/office/drawing/2014/main" id="{6FA5A7EE-B1B5-4083-9826-D9FEA98DBB7A}"/>
              </a:ext>
            </a:extLst>
          </p:cNvPr>
          <p:cNvSpPr>
            <a:spLocks noChangeArrowheads="1"/>
          </p:cNvSpPr>
          <p:nvPr/>
        </p:nvSpPr>
        <p:spPr bwMode="auto">
          <a:xfrm>
            <a:off x="6834188" y="2147888"/>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19486" name="Rectangle 143">
            <a:extLst>
              <a:ext uri="{FF2B5EF4-FFF2-40B4-BE49-F238E27FC236}">
                <a16:creationId xmlns:a16="http://schemas.microsoft.com/office/drawing/2014/main" id="{80EEF612-68A0-4C4E-8765-10D59C4F1F7C}"/>
              </a:ext>
            </a:extLst>
          </p:cNvPr>
          <p:cNvSpPr>
            <a:spLocks noChangeArrowheads="1"/>
          </p:cNvSpPr>
          <p:nvPr/>
        </p:nvSpPr>
        <p:spPr bwMode="auto">
          <a:xfrm>
            <a:off x="6834188" y="2333625"/>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19487" name="Rectangle 144">
            <a:extLst>
              <a:ext uri="{FF2B5EF4-FFF2-40B4-BE49-F238E27FC236}">
                <a16:creationId xmlns:a16="http://schemas.microsoft.com/office/drawing/2014/main" id="{83AC42EB-B2DC-480F-BDD4-B068657F8D74}"/>
              </a:ext>
            </a:extLst>
          </p:cNvPr>
          <p:cNvSpPr>
            <a:spLocks noChangeArrowheads="1"/>
          </p:cNvSpPr>
          <p:nvPr/>
        </p:nvSpPr>
        <p:spPr bwMode="auto">
          <a:xfrm>
            <a:off x="6834188" y="2519363"/>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19488" name="Rectangle 145">
            <a:extLst>
              <a:ext uri="{FF2B5EF4-FFF2-40B4-BE49-F238E27FC236}">
                <a16:creationId xmlns:a16="http://schemas.microsoft.com/office/drawing/2014/main" id="{33D55492-2B12-4DE0-81FB-76BA6AE47DD1}"/>
              </a:ext>
            </a:extLst>
          </p:cNvPr>
          <p:cNvSpPr>
            <a:spLocks noChangeArrowheads="1"/>
          </p:cNvSpPr>
          <p:nvPr/>
        </p:nvSpPr>
        <p:spPr bwMode="auto">
          <a:xfrm>
            <a:off x="6834188" y="2705100"/>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19489" name="Rectangle 146">
            <a:extLst>
              <a:ext uri="{FF2B5EF4-FFF2-40B4-BE49-F238E27FC236}">
                <a16:creationId xmlns:a16="http://schemas.microsoft.com/office/drawing/2014/main" id="{3AE081C6-06BD-4613-8CB9-808E3A7D9745}"/>
              </a:ext>
            </a:extLst>
          </p:cNvPr>
          <p:cNvSpPr>
            <a:spLocks noChangeArrowheads="1"/>
          </p:cNvSpPr>
          <p:nvPr/>
        </p:nvSpPr>
        <p:spPr bwMode="auto">
          <a:xfrm>
            <a:off x="7013575" y="1963738"/>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y</a:t>
            </a:r>
            <a:endParaRPr lang="en-US" altLang="en-US">
              <a:latin typeface="Times New Roman" panose="02020603050405020304" pitchFamily="18" charset="0"/>
            </a:endParaRPr>
          </a:p>
        </p:txBody>
      </p:sp>
      <p:sp>
        <p:nvSpPr>
          <p:cNvPr id="19490" name="Rectangle 147">
            <a:extLst>
              <a:ext uri="{FF2B5EF4-FFF2-40B4-BE49-F238E27FC236}">
                <a16:creationId xmlns:a16="http://schemas.microsoft.com/office/drawing/2014/main" id="{095671E1-78C2-4C9E-8D44-565BBED1452C}"/>
              </a:ext>
            </a:extLst>
          </p:cNvPr>
          <p:cNvSpPr>
            <a:spLocks noChangeArrowheads="1"/>
          </p:cNvSpPr>
          <p:nvPr/>
        </p:nvSpPr>
        <p:spPr bwMode="auto">
          <a:xfrm>
            <a:off x="7010400" y="2147888"/>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19491" name="Rectangle 148">
            <a:extLst>
              <a:ext uri="{FF2B5EF4-FFF2-40B4-BE49-F238E27FC236}">
                <a16:creationId xmlns:a16="http://schemas.microsoft.com/office/drawing/2014/main" id="{83149560-0C1A-407E-9434-C6473EAA531C}"/>
              </a:ext>
            </a:extLst>
          </p:cNvPr>
          <p:cNvSpPr>
            <a:spLocks noChangeArrowheads="1"/>
          </p:cNvSpPr>
          <p:nvPr/>
        </p:nvSpPr>
        <p:spPr bwMode="auto">
          <a:xfrm>
            <a:off x="7010400" y="2333625"/>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19492" name="Rectangle 149">
            <a:extLst>
              <a:ext uri="{FF2B5EF4-FFF2-40B4-BE49-F238E27FC236}">
                <a16:creationId xmlns:a16="http://schemas.microsoft.com/office/drawing/2014/main" id="{A51DDEE3-8B14-4DD2-9832-F106CB05906E}"/>
              </a:ext>
            </a:extLst>
          </p:cNvPr>
          <p:cNvSpPr>
            <a:spLocks noChangeArrowheads="1"/>
          </p:cNvSpPr>
          <p:nvPr/>
        </p:nvSpPr>
        <p:spPr bwMode="auto">
          <a:xfrm>
            <a:off x="7010400" y="2519363"/>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19493" name="Rectangle 150">
            <a:extLst>
              <a:ext uri="{FF2B5EF4-FFF2-40B4-BE49-F238E27FC236}">
                <a16:creationId xmlns:a16="http://schemas.microsoft.com/office/drawing/2014/main" id="{6A6A168B-AA65-4C5E-8175-7A0D60C3875B}"/>
              </a:ext>
            </a:extLst>
          </p:cNvPr>
          <p:cNvSpPr>
            <a:spLocks noChangeArrowheads="1"/>
          </p:cNvSpPr>
          <p:nvPr/>
        </p:nvSpPr>
        <p:spPr bwMode="auto">
          <a:xfrm>
            <a:off x="7010400" y="2705100"/>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19494" name="Rectangle 151">
            <a:extLst>
              <a:ext uri="{FF2B5EF4-FFF2-40B4-BE49-F238E27FC236}">
                <a16:creationId xmlns:a16="http://schemas.microsoft.com/office/drawing/2014/main" id="{C11FA055-D706-4C05-8E99-618EFC901721}"/>
              </a:ext>
            </a:extLst>
          </p:cNvPr>
          <p:cNvSpPr>
            <a:spLocks noChangeArrowheads="1"/>
          </p:cNvSpPr>
          <p:nvPr/>
        </p:nvSpPr>
        <p:spPr bwMode="auto">
          <a:xfrm>
            <a:off x="7251700" y="1963738"/>
            <a:ext cx="777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F</a:t>
            </a:r>
            <a:endParaRPr lang="en-US" altLang="en-US">
              <a:latin typeface="Times New Roman" panose="02020603050405020304" pitchFamily="18" charset="0"/>
            </a:endParaRPr>
          </a:p>
        </p:txBody>
      </p:sp>
      <p:sp>
        <p:nvSpPr>
          <p:cNvPr id="19495" name="Rectangle 152">
            <a:extLst>
              <a:ext uri="{FF2B5EF4-FFF2-40B4-BE49-F238E27FC236}">
                <a16:creationId xmlns:a16="http://schemas.microsoft.com/office/drawing/2014/main" id="{5EABA0B9-2829-4CCA-A716-67DBE7A70765}"/>
              </a:ext>
            </a:extLst>
          </p:cNvPr>
          <p:cNvSpPr>
            <a:spLocks noChangeArrowheads="1"/>
          </p:cNvSpPr>
          <p:nvPr/>
        </p:nvSpPr>
        <p:spPr bwMode="auto">
          <a:xfrm>
            <a:off x="7250113" y="2147888"/>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19496" name="Rectangle 153">
            <a:extLst>
              <a:ext uri="{FF2B5EF4-FFF2-40B4-BE49-F238E27FC236}">
                <a16:creationId xmlns:a16="http://schemas.microsoft.com/office/drawing/2014/main" id="{90E33C59-45A7-4853-9C77-01FE3A0C9A68}"/>
              </a:ext>
            </a:extLst>
          </p:cNvPr>
          <p:cNvSpPr>
            <a:spLocks noChangeArrowheads="1"/>
          </p:cNvSpPr>
          <p:nvPr/>
        </p:nvSpPr>
        <p:spPr bwMode="auto">
          <a:xfrm>
            <a:off x="7250113" y="2333625"/>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19497" name="Rectangle 154">
            <a:extLst>
              <a:ext uri="{FF2B5EF4-FFF2-40B4-BE49-F238E27FC236}">
                <a16:creationId xmlns:a16="http://schemas.microsoft.com/office/drawing/2014/main" id="{EAD36363-73F5-4CA9-A3E8-899ECD577BFF}"/>
              </a:ext>
            </a:extLst>
          </p:cNvPr>
          <p:cNvSpPr>
            <a:spLocks noChangeArrowheads="1"/>
          </p:cNvSpPr>
          <p:nvPr/>
        </p:nvSpPr>
        <p:spPr bwMode="auto">
          <a:xfrm>
            <a:off x="7250113" y="2519363"/>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19498" name="Rectangle 155">
            <a:extLst>
              <a:ext uri="{FF2B5EF4-FFF2-40B4-BE49-F238E27FC236}">
                <a16:creationId xmlns:a16="http://schemas.microsoft.com/office/drawing/2014/main" id="{A7A388A5-2245-45AA-8C35-E03C5903D921}"/>
              </a:ext>
            </a:extLst>
          </p:cNvPr>
          <p:cNvSpPr>
            <a:spLocks noChangeArrowheads="1"/>
          </p:cNvSpPr>
          <p:nvPr/>
        </p:nvSpPr>
        <p:spPr bwMode="auto">
          <a:xfrm>
            <a:off x="7250113" y="2705100"/>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19499" name="Rectangle 156">
            <a:extLst>
              <a:ext uri="{FF2B5EF4-FFF2-40B4-BE49-F238E27FC236}">
                <a16:creationId xmlns:a16="http://schemas.microsoft.com/office/drawing/2014/main" id="{2DC6CD60-7669-4BAB-A6F0-23F5B09FEF54}"/>
              </a:ext>
            </a:extLst>
          </p:cNvPr>
          <p:cNvSpPr>
            <a:spLocks noChangeArrowheads="1"/>
          </p:cNvSpPr>
          <p:nvPr/>
        </p:nvSpPr>
        <p:spPr bwMode="auto">
          <a:xfrm>
            <a:off x="3070225" y="1962150"/>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x</a:t>
            </a:r>
            <a:endParaRPr lang="en-US" altLang="en-US">
              <a:latin typeface="Times New Roman" panose="02020603050405020304" pitchFamily="18" charset="0"/>
            </a:endParaRPr>
          </a:p>
        </p:txBody>
      </p:sp>
      <p:sp>
        <p:nvSpPr>
          <p:cNvPr id="19500" name="Rectangle 157">
            <a:extLst>
              <a:ext uri="{FF2B5EF4-FFF2-40B4-BE49-F238E27FC236}">
                <a16:creationId xmlns:a16="http://schemas.microsoft.com/office/drawing/2014/main" id="{17512D16-8E63-4639-97D5-A4911394107E}"/>
              </a:ext>
            </a:extLst>
          </p:cNvPr>
          <p:cNvSpPr>
            <a:spLocks noChangeArrowheads="1"/>
          </p:cNvSpPr>
          <p:nvPr/>
        </p:nvSpPr>
        <p:spPr bwMode="auto">
          <a:xfrm>
            <a:off x="3067050" y="2146300"/>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19501" name="Rectangle 158">
            <a:extLst>
              <a:ext uri="{FF2B5EF4-FFF2-40B4-BE49-F238E27FC236}">
                <a16:creationId xmlns:a16="http://schemas.microsoft.com/office/drawing/2014/main" id="{9387172D-3D94-433A-8D6F-5F5759449637}"/>
              </a:ext>
            </a:extLst>
          </p:cNvPr>
          <p:cNvSpPr>
            <a:spLocks noChangeArrowheads="1"/>
          </p:cNvSpPr>
          <p:nvPr/>
        </p:nvSpPr>
        <p:spPr bwMode="auto">
          <a:xfrm>
            <a:off x="3067050" y="2332038"/>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19502" name="Rectangle 159">
            <a:extLst>
              <a:ext uri="{FF2B5EF4-FFF2-40B4-BE49-F238E27FC236}">
                <a16:creationId xmlns:a16="http://schemas.microsoft.com/office/drawing/2014/main" id="{6BD04E4A-42F2-4765-B26F-560617D55B1A}"/>
              </a:ext>
            </a:extLst>
          </p:cNvPr>
          <p:cNvSpPr>
            <a:spLocks noChangeArrowheads="1"/>
          </p:cNvSpPr>
          <p:nvPr/>
        </p:nvSpPr>
        <p:spPr bwMode="auto">
          <a:xfrm>
            <a:off x="3308350" y="1962150"/>
            <a:ext cx="777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F</a:t>
            </a:r>
            <a:endParaRPr lang="en-US" altLang="en-US">
              <a:latin typeface="Times New Roman" panose="02020603050405020304" pitchFamily="18" charset="0"/>
            </a:endParaRPr>
          </a:p>
        </p:txBody>
      </p:sp>
      <p:sp>
        <p:nvSpPr>
          <p:cNvPr id="19503" name="Rectangle 160">
            <a:extLst>
              <a:ext uri="{FF2B5EF4-FFF2-40B4-BE49-F238E27FC236}">
                <a16:creationId xmlns:a16="http://schemas.microsoft.com/office/drawing/2014/main" id="{41FC5320-03DC-4922-9BE9-F387943AA888}"/>
              </a:ext>
            </a:extLst>
          </p:cNvPr>
          <p:cNvSpPr>
            <a:spLocks noChangeArrowheads="1"/>
          </p:cNvSpPr>
          <p:nvPr/>
        </p:nvSpPr>
        <p:spPr bwMode="auto">
          <a:xfrm>
            <a:off x="3306763" y="2146300"/>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19504" name="Rectangle 161">
            <a:extLst>
              <a:ext uri="{FF2B5EF4-FFF2-40B4-BE49-F238E27FC236}">
                <a16:creationId xmlns:a16="http://schemas.microsoft.com/office/drawing/2014/main" id="{32A85735-46C0-4C33-92BA-AD353F1D7163}"/>
              </a:ext>
            </a:extLst>
          </p:cNvPr>
          <p:cNvSpPr>
            <a:spLocks noChangeArrowheads="1"/>
          </p:cNvSpPr>
          <p:nvPr/>
        </p:nvSpPr>
        <p:spPr bwMode="auto">
          <a:xfrm>
            <a:off x="3306763" y="2332038"/>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19505" name="Line 162">
            <a:extLst>
              <a:ext uri="{FF2B5EF4-FFF2-40B4-BE49-F238E27FC236}">
                <a16:creationId xmlns:a16="http://schemas.microsoft.com/office/drawing/2014/main" id="{524E5144-A3A2-4BC5-A5EC-9C662A12C79C}"/>
              </a:ext>
            </a:extLst>
          </p:cNvPr>
          <p:cNvSpPr>
            <a:spLocks noChangeShapeType="1"/>
          </p:cNvSpPr>
          <p:nvPr/>
        </p:nvSpPr>
        <p:spPr bwMode="auto">
          <a:xfrm>
            <a:off x="3219450" y="1947863"/>
            <a:ext cx="1588" cy="588962"/>
          </a:xfrm>
          <a:prstGeom prst="line">
            <a:avLst/>
          </a:prstGeom>
          <a:noFill/>
          <a:ln w="9525">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506" name="Line 163">
            <a:extLst>
              <a:ext uri="{FF2B5EF4-FFF2-40B4-BE49-F238E27FC236}">
                <a16:creationId xmlns:a16="http://schemas.microsoft.com/office/drawing/2014/main" id="{198DF88D-FA63-4222-9057-83E3BBE139B0}"/>
              </a:ext>
            </a:extLst>
          </p:cNvPr>
          <p:cNvSpPr>
            <a:spLocks noChangeShapeType="1"/>
          </p:cNvSpPr>
          <p:nvPr/>
        </p:nvSpPr>
        <p:spPr bwMode="auto">
          <a:xfrm>
            <a:off x="2987675" y="2136775"/>
            <a:ext cx="454025" cy="1588"/>
          </a:xfrm>
          <a:prstGeom prst="line">
            <a:avLst/>
          </a:prstGeom>
          <a:noFill/>
          <a:ln w="9525">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507" name="Rectangle 168">
            <a:extLst>
              <a:ext uri="{FF2B5EF4-FFF2-40B4-BE49-F238E27FC236}">
                <a16:creationId xmlns:a16="http://schemas.microsoft.com/office/drawing/2014/main" id="{A14B90E3-C8EC-4681-87D5-1C47D7725EC6}"/>
              </a:ext>
            </a:extLst>
          </p:cNvPr>
          <p:cNvSpPr>
            <a:spLocks noChangeArrowheads="1"/>
          </p:cNvSpPr>
          <p:nvPr/>
        </p:nvSpPr>
        <p:spPr bwMode="auto">
          <a:xfrm>
            <a:off x="3567113" y="1495425"/>
            <a:ext cx="777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dirty="0">
                <a:solidFill>
                  <a:srgbClr val="000000"/>
                </a:solidFill>
                <a:latin typeface="Myriad Roman" charset="0"/>
              </a:rPr>
              <a:t>F</a:t>
            </a:r>
            <a:endParaRPr lang="en-US" altLang="en-US" dirty="0">
              <a:latin typeface="Times New Roman" panose="02020603050405020304" pitchFamily="18" charset="0"/>
            </a:endParaRPr>
          </a:p>
        </p:txBody>
      </p:sp>
      <p:sp>
        <p:nvSpPr>
          <p:cNvPr id="19508" name="Rectangle 169">
            <a:extLst>
              <a:ext uri="{FF2B5EF4-FFF2-40B4-BE49-F238E27FC236}">
                <a16:creationId xmlns:a16="http://schemas.microsoft.com/office/drawing/2014/main" id="{F8D9BCC0-D2C3-4BA0-A4EE-84BBF3717D42}"/>
              </a:ext>
            </a:extLst>
          </p:cNvPr>
          <p:cNvSpPr>
            <a:spLocks noChangeArrowheads="1"/>
          </p:cNvSpPr>
          <p:nvPr/>
        </p:nvSpPr>
        <p:spPr bwMode="auto">
          <a:xfrm>
            <a:off x="2803525" y="1477963"/>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dirty="0">
                <a:solidFill>
                  <a:srgbClr val="000000"/>
                </a:solidFill>
                <a:latin typeface="Myriad Roman" charset="0"/>
              </a:rPr>
              <a:t>x</a:t>
            </a:r>
            <a:endParaRPr lang="en-US" altLang="en-US" dirty="0">
              <a:latin typeface="Times New Roman" panose="02020603050405020304" pitchFamily="18" charset="0"/>
            </a:endParaRPr>
          </a:p>
        </p:txBody>
      </p:sp>
      <p:grpSp>
        <p:nvGrpSpPr>
          <p:cNvPr id="19509" name="Group 244">
            <a:extLst>
              <a:ext uri="{FF2B5EF4-FFF2-40B4-BE49-F238E27FC236}">
                <a16:creationId xmlns:a16="http://schemas.microsoft.com/office/drawing/2014/main" id="{6D3E9758-5672-4397-91FE-64D1129505F5}"/>
              </a:ext>
            </a:extLst>
          </p:cNvPr>
          <p:cNvGrpSpPr>
            <a:grpSpLocks/>
          </p:cNvGrpSpPr>
          <p:nvPr/>
        </p:nvGrpSpPr>
        <p:grpSpPr bwMode="auto">
          <a:xfrm>
            <a:off x="6619875" y="1144588"/>
            <a:ext cx="958850" cy="649287"/>
            <a:chOff x="4078" y="768"/>
            <a:chExt cx="604" cy="409"/>
          </a:xfrm>
        </p:grpSpPr>
        <p:sp>
          <p:nvSpPr>
            <p:cNvPr id="19630" name="Freeform 79">
              <a:extLst>
                <a:ext uri="{FF2B5EF4-FFF2-40B4-BE49-F238E27FC236}">
                  <a16:creationId xmlns:a16="http://schemas.microsoft.com/office/drawing/2014/main" id="{34D07E7C-68F9-43F9-A44E-6A952E1B9552}"/>
                </a:ext>
              </a:extLst>
            </p:cNvPr>
            <p:cNvSpPr>
              <a:spLocks/>
            </p:cNvSpPr>
            <p:nvPr/>
          </p:nvSpPr>
          <p:spPr bwMode="auto">
            <a:xfrm>
              <a:off x="4201" y="893"/>
              <a:ext cx="286" cy="284"/>
            </a:xfrm>
            <a:custGeom>
              <a:avLst/>
              <a:gdLst>
                <a:gd name="T0" fmla="*/ 1672446879 w 108"/>
                <a:gd name="T1" fmla="*/ 855202177 h 107"/>
                <a:gd name="T2" fmla="*/ 0 w 108"/>
                <a:gd name="T3" fmla="*/ 1723106028 h 107"/>
                <a:gd name="T4" fmla="*/ 245359901 w 108"/>
                <a:gd name="T5" fmla="*/ 868879959 h 107"/>
                <a:gd name="T6" fmla="*/ 245359901 w 108"/>
                <a:gd name="T7" fmla="*/ 855202177 h 107"/>
                <a:gd name="T8" fmla="*/ 0 w 108"/>
                <a:gd name="T9" fmla="*/ 0 h 107"/>
                <a:gd name="T10" fmla="*/ 1672446879 w 108"/>
                <a:gd name="T11" fmla="*/ 855202177 h 107"/>
                <a:gd name="T12" fmla="*/ 0 60000 65536"/>
                <a:gd name="T13" fmla="*/ 0 60000 65536"/>
                <a:gd name="T14" fmla="*/ 0 60000 65536"/>
                <a:gd name="T15" fmla="*/ 0 60000 65536"/>
                <a:gd name="T16" fmla="*/ 0 60000 65536"/>
                <a:gd name="T17" fmla="*/ 0 60000 65536"/>
                <a:gd name="T18" fmla="*/ 0 w 108"/>
                <a:gd name="T19" fmla="*/ 0 h 107"/>
                <a:gd name="T20" fmla="*/ 108 w 108"/>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08" h="107">
                  <a:moveTo>
                    <a:pt x="108" y="53"/>
                  </a:moveTo>
                  <a:cubicBezTo>
                    <a:pt x="108" y="53"/>
                    <a:pt x="83" y="107"/>
                    <a:pt x="0" y="107"/>
                  </a:cubicBezTo>
                  <a:cubicBezTo>
                    <a:pt x="0" y="107"/>
                    <a:pt x="16" y="101"/>
                    <a:pt x="16" y="54"/>
                  </a:cubicBezTo>
                  <a:cubicBezTo>
                    <a:pt x="16" y="53"/>
                    <a:pt x="16" y="53"/>
                    <a:pt x="16" y="53"/>
                  </a:cubicBezTo>
                  <a:cubicBezTo>
                    <a:pt x="16" y="6"/>
                    <a:pt x="0" y="0"/>
                    <a:pt x="0" y="0"/>
                  </a:cubicBezTo>
                  <a:cubicBezTo>
                    <a:pt x="83" y="0"/>
                    <a:pt x="108" y="53"/>
                    <a:pt x="108" y="53"/>
                  </a:cubicBezTo>
                  <a:close/>
                </a:path>
              </a:pathLst>
            </a:custGeom>
            <a:solidFill>
              <a:srgbClr val="FFFFFF"/>
            </a:solidFill>
            <a:ln w="12700">
              <a:solidFill>
                <a:srgbClr val="0078C1"/>
              </a:solidFill>
              <a:miter lim="800000"/>
              <a:headEnd/>
              <a:tailEnd/>
            </a:ln>
          </p:spPr>
          <p:txBody>
            <a:bodyPr/>
            <a:lstStyle/>
            <a:p>
              <a:endParaRPr lang="pt-BR"/>
            </a:p>
          </p:txBody>
        </p:sp>
        <p:sp>
          <p:nvSpPr>
            <p:cNvPr id="19631" name="Line 80">
              <a:extLst>
                <a:ext uri="{FF2B5EF4-FFF2-40B4-BE49-F238E27FC236}">
                  <a16:creationId xmlns:a16="http://schemas.microsoft.com/office/drawing/2014/main" id="{45E8EB0C-8099-4B4F-AB25-7650ED6D6663}"/>
                </a:ext>
              </a:extLst>
            </p:cNvPr>
            <p:cNvSpPr>
              <a:spLocks noChangeShapeType="1"/>
            </p:cNvSpPr>
            <p:nvPr/>
          </p:nvSpPr>
          <p:spPr bwMode="auto">
            <a:xfrm>
              <a:off x="4134" y="962"/>
              <a:ext cx="104" cy="1"/>
            </a:xfrm>
            <a:prstGeom prst="line">
              <a:avLst/>
            </a:prstGeom>
            <a:noFill/>
            <a:ln w="1746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632" name="Line 81">
              <a:extLst>
                <a:ext uri="{FF2B5EF4-FFF2-40B4-BE49-F238E27FC236}">
                  <a16:creationId xmlns:a16="http://schemas.microsoft.com/office/drawing/2014/main" id="{8CCA2989-01BC-47D8-9DFD-EF50BD0D1670}"/>
                </a:ext>
              </a:extLst>
            </p:cNvPr>
            <p:cNvSpPr>
              <a:spLocks noChangeShapeType="1"/>
            </p:cNvSpPr>
            <p:nvPr/>
          </p:nvSpPr>
          <p:spPr bwMode="auto">
            <a:xfrm>
              <a:off x="4134" y="1105"/>
              <a:ext cx="104" cy="1"/>
            </a:xfrm>
            <a:prstGeom prst="line">
              <a:avLst/>
            </a:prstGeom>
            <a:noFill/>
            <a:ln w="1746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633" name="Line 82">
              <a:extLst>
                <a:ext uri="{FF2B5EF4-FFF2-40B4-BE49-F238E27FC236}">
                  <a16:creationId xmlns:a16="http://schemas.microsoft.com/office/drawing/2014/main" id="{255B5DF6-916B-448D-B953-E85FC9E09BEE}"/>
                </a:ext>
              </a:extLst>
            </p:cNvPr>
            <p:cNvSpPr>
              <a:spLocks noChangeShapeType="1"/>
            </p:cNvSpPr>
            <p:nvPr/>
          </p:nvSpPr>
          <p:spPr bwMode="auto">
            <a:xfrm>
              <a:off x="4487" y="1033"/>
              <a:ext cx="119" cy="1"/>
            </a:xfrm>
            <a:prstGeom prst="line">
              <a:avLst/>
            </a:prstGeom>
            <a:noFill/>
            <a:ln w="1746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634" name="Rectangle 164">
              <a:extLst>
                <a:ext uri="{FF2B5EF4-FFF2-40B4-BE49-F238E27FC236}">
                  <a16:creationId xmlns:a16="http://schemas.microsoft.com/office/drawing/2014/main" id="{DF4B0F0E-2A59-4233-9A58-EE3BE8CBCF2C}"/>
                </a:ext>
              </a:extLst>
            </p:cNvPr>
            <p:cNvSpPr>
              <a:spLocks noChangeArrowheads="1"/>
            </p:cNvSpPr>
            <p:nvPr/>
          </p:nvSpPr>
          <p:spPr bwMode="auto">
            <a:xfrm>
              <a:off x="4081" y="907"/>
              <a:ext cx="4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x</a:t>
              </a:r>
              <a:endParaRPr lang="en-US" altLang="en-US">
                <a:latin typeface="Times New Roman" panose="02020603050405020304" pitchFamily="18" charset="0"/>
              </a:endParaRPr>
            </a:p>
          </p:txBody>
        </p:sp>
        <p:sp>
          <p:nvSpPr>
            <p:cNvPr id="19635" name="Rectangle 165">
              <a:extLst>
                <a:ext uri="{FF2B5EF4-FFF2-40B4-BE49-F238E27FC236}">
                  <a16:creationId xmlns:a16="http://schemas.microsoft.com/office/drawing/2014/main" id="{14EB7160-5CA7-4D3F-B575-71E3AAA59185}"/>
                </a:ext>
              </a:extLst>
            </p:cNvPr>
            <p:cNvSpPr>
              <a:spLocks noChangeArrowheads="1"/>
            </p:cNvSpPr>
            <p:nvPr/>
          </p:nvSpPr>
          <p:spPr bwMode="auto">
            <a:xfrm>
              <a:off x="4078" y="1050"/>
              <a:ext cx="4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y</a:t>
              </a:r>
              <a:endParaRPr lang="en-US" altLang="en-US">
                <a:latin typeface="Times New Roman" panose="02020603050405020304" pitchFamily="18" charset="0"/>
              </a:endParaRPr>
            </a:p>
          </p:txBody>
        </p:sp>
        <p:sp>
          <p:nvSpPr>
            <p:cNvPr id="19636" name="Rectangle 166">
              <a:extLst>
                <a:ext uri="{FF2B5EF4-FFF2-40B4-BE49-F238E27FC236}">
                  <a16:creationId xmlns:a16="http://schemas.microsoft.com/office/drawing/2014/main" id="{B3621519-F44F-4C9B-83C2-AAE70982E7C2}"/>
                </a:ext>
              </a:extLst>
            </p:cNvPr>
            <p:cNvSpPr>
              <a:spLocks noChangeArrowheads="1"/>
            </p:cNvSpPr>
            <p:nvPr/>
          </p:nvSpPr>
          <p:spPr bwMode="auto">
            <a:xfrm>
              <a:off x="4633" y="995"/>
              <a:ext cx="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F</a:t>
              </a:r>
              <a:endParaRPr lang="en-US" altLang="en-US">
                <a:latin typeface="Times New Roman" panose="02020603050405020304" pitchFamily="18" charset="0"/>
              </a:endParaRPr>
            </a:p>
          </p:txBody>
        </p:sp>
        <p:sp>
          <p:nvSpPr>
            <p:cNvPr id="19637" name="Rectangle 170">
              <a:extLst>
                <a:ext uri="{FF2B5EF4-FFF2-40B4-BE49-F238E27FC236}">
                  <a16:creationId xmlns:a16="http://schemas.microsoft.com/office/drawing/2014/main" id="{7FE61E99-08AA-428A-A250-76B48C634D32}"/>
                </a:ext>
              </a:extLst>
            </p:cNvPr>
            <p:cNvSpPr>
              <a:spLocks noChangeArrowheads="1"/>
            </p:cNvSpPr>
            <p:nvPr/>
          </p:nvSpPr>
          <p:spPr bwMode="auto">
            <a:xfrm>
              <a:off x="4317" y="768"/>
              <a:ext cx="12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OR</a:t>
              </a:r>
              <a:endParaRPr lang="en-US" altLang="en-US">
                <a:latin typeface="Times New Roman" panose="02020603050405020304" pitchFamily="18" charset="0"/>
              </a:endParaRPr>
            </a:p>
          </p:txBody>
        </p:sp>
      </p:grpSp>
      <p:sp>
        <p:nvSpPr>
          <p:cNvPr id="19510" name="Rectangle 171">
            <a:extLst>
              <a:ext uri="{FF2B5EF4-FFF2-40B4-BE49-F238E27FC236}">
                <a16:creationId xmlns:a16="http://schemas.microsoft.com/office/drawing/2014/main" id="{132C4423-47E6-45AE-856D-B1CC9A453B60}"/>
              </a:ext>
            </a:extLst>
          </p:cNvPr>
          <p:cNvSpPr>
            <a:spLocks noChangeArrowheads="1"/>
          </p:cNvSpPr>
          <p:nvPr/>
        </p:nvSpPr>
        <p:spPr bwMode="auto">
          <a:xfrm>
            <a:off x="3098800" y="1143000"/>
            <a:ext cx="1016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N</a:t>
            </a:r>
            <a:endParaRPr lang="en-US" altLang="en-US">
              <a:latin typeface="Times New Roman" panose="02020603050405020304" pitchFamily="18" charset="0"/>
            </a:endParaRPr>
          </a:p>
        </p:txBody>
      </p:sp>
      <p:sp>
        <p:nvSpPr>
          <p:cNvPr id="19511" name="Rectangle 172">
            <a:extLst>
              <a:ext uri="{FF2B5EF4-FFF2-40B4-BE49-F238E27FC236}">
                <a16:creationId xmlns:a16="http://schemas.microsoft.com/office/drawing/2014/main" id="{FEA4951A-B36D-42D4-85CE-2BAD2CFE9AD5}"/>
              </a:ext>
            </a:extLst>
          </p:cNvPr>
          <p:cNvSpPr>
            <a:spLocks noChangeArrowheads="1"/>
          </p:cNvSpPr>
          <p:nvPr/>
        </p:nvSpPr>
        <p:spPr bwMode="auto">
          <a:xfrm>
            <a:off x="3187700" y="1143000"/>
            <a:ext cx="1016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O</a:t>
            </a:r>
            <a:endParaRPr lang="en-US" altLang="en-US">
              <a:latin typeface="Times New Roman" panose="02020603050405020304" pitchFamily="18" charset="0"/>
            </a:endParaRPr>
          </a:p>
        </p:txBody>
      </p:sp>
      <p:sp>
        <p:nvSpPr>
          <p:cNvPr id="19512" name="Rectangle 173">
            <a:extLst>
              <a:ext uri="{FF2B5EF4-FFF2-40B4-BE49-F238E27FC236}">
                <a16:creationId xmlns:a16="http://schemas.microsoft.com/office/drawing/2014/main" id="{A5877C1E-FE97-479F-9327-EF5DA651FCAC}"/>
              </a:ext>
            </a:extLst>
          </p:cNvPr>
          <p:cNvSpPr>
            <a:spLocks noChangeArrowheads="1"/>
          </p:cNvSpPr>
          <p:nvPr/>
        </p:nvSpPr>
        <p:spPr bwMode="auto">
          <a:xfrm>
            <a:off x="3276600" y="1143000"/>
            <a:ext cx="857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T</a:t>
            </a:r>
            <a:endParaRPr lang="en-US" altLang="en-US">
              <a:latin typeface="Times New Roman" panose="02020603050405020304" pitchFamily="18" charset="0"/>
            </a:endParaRPr>
          </a:p>
        </p:txBody>
      </p:sp>
      <p:grpSp>
        <p:nvGrpSpPr>
          <p:cNvPr id="19513" name="Group 243">
            <a:extLst>
              <a:ext uri="{FF2B5EF4-FFF2-40B4-BE49-F238E27FC236}">
                <a16:creationId xmlns:a16="http://schemas.microsoft.com/office/drawing/2014/main" id="{A28FBB3D-DFE0-4040-BB7A-58E497F3AB21}"/>
              </a:ext>
            </a:extLst>
          </p:cNvPr>
          <p:cNvGrpSpPr>
            <a:grpSpLocks/>
          </p:cNvGrpSpPr>
          <p:nvPr/>
        </p:nvGrpSpPr>
        <p:grpSpPr bwMode="auto">
          <a:xfrm>
            <a:off x="4506913" y="1111250"/>
            <a:ext cx="1084262" cy="649288"/>
            <a:chOff x="4885" y="768"/>
            <a:chExt cx="683" cy="409"/>
          </a:xfrm>
        </p:grpSpPr>
        <p:sp>
          <p:nvSpPr>
            <p:cNvPr id="19622" name="Rectangle 167">
              <a:extLst>
                <a:ext uri="{FF2B5EF4-FFF2-40B4-BE49-F238E27FC236}">
                  <a16:creationId xmlns:a16="http://schemas.microsoft.com/office/drawing/2014/main" id="{10ACA37E-8B9B-4227-AEBE-B8225B6AE2C5}"/>
                </a:ext>
              </a:extLst>
            </p:cNvPr>
            <p:cNvSpPr>
              <a:spLocks noChangeArrowheads="1"/>
            </p:cNvSpPr>
            <p:nvPr/>
          </p:nvSpPr>
          <p:spPr bwMode="auto">
            <a:xfrm>
              <a:off x="5519" y="995"/>
              <a:ext cx="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F</a:t>
              </a:r>
              <a:endParaRPr lang="en-US" altLang="en-US">
                <a:latin typeface="Times New Roman" panose="02020603050405020304" pitchFamily="18" charset="0"/>
              </a:endParaRPr>
            </a:p>
          </p:txBody>
        </p:sp>
        <p:sp>
          <p:nvSpPr>
            <p:cNvPr id="19623" name="Freeform 174">
              <a:extLst>
                <a:ext uri="{FF2B5EF4-FFF2-40B4-BE49-F238E27FC236}">
                  <a16:creationId xmlns:a16="http://schemas.microsoft.com/office/drawing/2014/main" id="{DDF29899-7EFE-4A91-B6D2-1A2546FDAE31}"/>
                </a:ext>
              </a:extLst>
            </p:cNvPr>
            <p:cNvSpPr>
              <a:spLocks/>
            </p:cNvSpPr>
            <p:nvPr/>
          </p:nvSpPr>
          <p:spPr bwMode="auto">
            <a:xfrm>
              <a:off x="5033" y="890"/>
              <a:ext cx="327" cy="287"/>
            </a:xfrm>
            <a:custGeom>
              <a:avLst/>
              <a:gdLst>
                <a:gd name="T0" fmla="*/ 0 w 123"/>
                <a:gd name="T1" fmla="*/ 1776132223 h 108"/>
                <a:gd name="T2" fmla="*/ 1140997192 w 123"/>
                <a:gd name="T3" fmla="*/ 1776132223 h 108"/>
                <a:gd name="T4" fmla="*/ 2035105670 w 123"/>
                <a:gd name="T5" fmla="*/ 891443602 h 108"/>
                <a:gd name="T6" fmla="*/ 1140997192 w 123"/>
                <a:gd name="T7" fmla="*/ 0 h 108"/>
                <a:gd name="T8" fmla="*/ 0 w 123"/>
                <a:gd name="T9" fmla="*/ 0 h 108"/>
                <a:gd name="T10" fmla="*/ 0 w 123"/>
                <a:gd name="T11" fmla="*/ 1776132223 h 108"/>
                <a:gd name="T12" fmla="*/ 0 60000 65536"/>
                <a:gd name="T13" fmla="*/ 0 60000 65536"/>
                <a:gd name="T14" fmla="*/ 0 60000 65536"/>
                <a:gd name="T15" fmla="*/ 0 60000 65536"/>
                <a:gd name="T16" fmla="*/ 0 60000 65536"/>
                <a:gd name="T17" fmla="*/ 0 60000 65536"/>
                <a:gd name="T18" fmla="*/ 0 w 123"/>
                <a:gd name="T19" fmla="*/ 0 h 108"/>
                <a:gd name="T20" fmla="*/ 123 w 123"/>
                <a:gd name="T21" fmla="*/ 108 h 108"/>
              </a:gdLst>
              <a:ahLst/>
              <a:cxnLst>
                <a:cxn ang="T12">
                  <a:pos x="T0" y="T1"/>
                </a:cxn>
                <a:cxn ang="T13">
                  <a:pos x="T2" y="T3"/>
                </a:cxn>
                <a:cxn ang="T14">
                  <a:pos x="T4" y="T5"/>
                </a:cxn>
                <a:cxn ang="T15">
                  <a:pos x="T6" y="T7"/>
                </a:cxn>
                <a:cxn ang="T16">
                  <a:pos x="T8" y="T9"/>
                </a:cxn>
                <a:cxn ang="T17">
                  <a:pos x="T10" y="T11"/>
                </a:cxn>
              </a:cxnLst>
              <a:rect l="T18" t="T19" r="T20" b="T21"/>
              <a:pathLst>
                <a:path w="123" h="108">
                  <a:moveTo>
                    <a:pt x="0" y="108"/>
                  </a:moveTo>
                  <a:cubicBezTo>
                    <a:pt x="69" y="108"/>
                    <a:pt x="69" y="108"/>
                    <a:pt x="69" y="108"/>
                  </a:cubicBezTo>
                  <a:cubicBezTo>
                    <a:pt x="99" y="108"/>
                    <a:pt x="123" y="84"/>
                    <a:pt x="123" y="54"/>
                  </a:cubicBezTo>
                  <a:cubicBezTo>
                    <a:pt x="123" y="24"/>
                    <a:pt x="99" y="0"/>
                    <a:pt x="69" y="0"/>
                  </a:cubicBezTo>
                  <a:cubicBezTo>
                    <a:pt x="0" y="0"/>
                    <a:pt x="0" y="0"/>
                    <a:pt x="0" y="0"/>
                  </a:cubicBezTo>
                  <a:lnTo>
                    <a:pt x="0" y="108"/>
                  </a:lnTo>
                  <a:close/>
                </a:path>
              </a:pathLst>
            </a:custGeom>
            <a:solidFill>
              <a:srgbClr val="FFFFFF"/>
            </a:solidFill>
            <a:ln w="12700">
              <a:solidFill>
                <a:srgbClr val="0078C1"/>
              </a:solidFill>
              <a:miter lim="800000"/>
              <a:headEnd/>
              <a:tailEnd/>
            </a:ln>
          </p:spPr>
          <p:txBody>
            <a:bodyPr/>
            <a:lstStyle/>
            <a:p>
              <a:endParaRPr lang="pt-BR"/>
            </a:p>
          </p:txBody>
        </p:sp>
        <p:sp>
          <p:nvSpPr>
            <p:cNvPr id="19624" name="Line 175">
              <a:extLst>
                <a:ext uri="{FF2B5EF4-FFF2-40B4-BE49-F238E27FC236}">
                  <a16:creationId xmlns:a16="http://schemas.microsoft.com/office/drawing/2014/main" id="{0DA5AE16-923F-4890-AE8A-415D73CD817C}"/>
                </a:ext>
              </a:extLst>
            </p:cNvPr>
            <p:cNvSpPr>
              <a:spLocks noChangeShapeType="1"/>
            </p:cNvSpPr>
            <p:nvPr/>
          </p:nvSpPr>
          <p:spPr bwMode="auto">
            <a:xfrm>
              <a:off x="4941" y="962"/>
              <a:ext cx="90" cy="1"/>
            </a:xfrm>
            <a:prstGeom prst="line">
              <a:avLst/>
            </a:prstGeom>
            <a:noFill/>
            <a:ln w="1746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625" name="Line 176">
              <a:extLst>
                <a:ext uri="{FF2B5EF4-FFF2-40B4-BE49-F238E27FC236}">
                  <a16:creationId xmlns:a16="http://schemas.microsoft.com/office/drawing/2014/main" id="{1A078F3B-6D0D-49A7-A6DB-2C7D39584BA6}"/>
                </a:ext>
              </a:extLst>
            </p:cNvPr>
            <p:cNvSpPr>
              <a:spLocks noChangeShapeType="1"/>
            </p:cNvSpPr>
            <p:nvPr/>
          </p:nvSpPr>
          <p:spPr bwMode="auto">
            <a:xfrm>
              <a:off x="5360" y="1033"/>
              <a:ext cx="132" cy="1"/>
            </a:xfrm>
            <a:prstGeom prst="line">
              <a:avLst/>
            </a:prstGeom>
            <a:noFill/>
            <a:ln w="1746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626" name="Line 177">
              <a:extLst>
                <a:ext uri="{FF2B5EF4-FFF2-40B4-BE49-F238E27FC236}">
                  <a16:creationId xmlns:a16="http://schemas.microsoft.com/office/drawing/2014/main" id="{CDAD314E-258F-4663-AF2F-05330406410E}"/>
                </a:ext>
              </a:extLst>
            </p:cNvPr>
            <p:cNvSpPr>
              <a:spLocks noChangeShapeType="1"/>
            </p:cNvSpPr>
            <p:nvPr/>
          </p:nvSpPr>
          <p:spPr bwMode="auto">
            <a:xfrm>
              <a:off x="4941" y="1105"/>
              <a:ext cx="90" cy="1"/>
            </a:xfrm>
            <a:prstGeom prst="line">
              <a:avLst/>
            </a:prstGeom>
            <a:noFill/>
            <a:ln w="1746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627" name="Rectangle 178">
              <a:extLst>
                <a:ext uri="{FF2B5EF4-FFF2-40B4-BE49-F238E27FC236}">
                  <a16:creationId xmlns:a16="http://schemas.microsoft.com/office/drawing/2014/main" id="{C91E6C8F-5976-478B-9CC9-5A4A52C2067C}"/>
                </a:ext>
              </a:extLst>
            </p:cNvPr>
            <p:cNvSpPr>
              <a:spLocks noChangeArrowheads="1"/>
            </p:cNvSpPr>
            <p:nvPr/>
          </p:nvSpPr>
          <p:spPr bwMode="auto">
            <a:xfrm>
              <a:off x="4886" y="908"/>
              <a:ext cx="4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x</a:t>
              </a:r>
              <a:endParaRPr lang="en-US" altLang="en-US">
                <a:latin typeface="Times New Roman" panose="02020603050405020304" pitchFamily="18" charset="0"/>
              </a:endParaRPr>
            </a:p>
          </p:txBody>
        </p:sp>
        <p:sp>
          <p:nvSpPr>
            <p:cNvPr id="19628" name="Rectangle 179">
              <a:extLst>
                <a:ext uri="{FF2B5EF4-FFF2-40B4-BE49-F238E27FC236}">
                  <a16:creationId xmlns:a16="http://schemas.microsoft.com/office/drawing/2014/main" id="{FC4D2269-050A-4AD0-ABD2-C5240CF736FB}"/>
                </a:ext>
              </a:extLst>
            </p:cNvPr>
            <p:cNvSpPr>
              <a:spLocks noChangeArrowheads="1"/>
            </p:cNvSpPr>
            <p:nvPr/>
          </p:nvSpPr>
          <p:spPr bwMode="auto">
            <a:xfrm>
              <a:off x="4885" y="1051"/>
              <a:ext cx="4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y</a:t>
              </a:r>
              <a:endParaRPr lang="en-US" altLang="en-US">
                <a:latin typeface="Times New Roman" panose="02020603050405020304" pitchFamily="18" charset="0"/>
              </a:endParaRPr>
            </a:p>
          </p:txBody>
        </p:sp>
        <p:sp>
          <p:nvSpPr>
            <p:cNvPr id="19629" name="Rectangle 180">
              <a:extLst>
                <a:ext uri="{FF2B5EF4-FFF2-40B4-BE49-F238E27FC236}">
                  <a16:creationId xmlns:a16="http://schemas.microsoft.com/office/drawing/2014/main" id="{7F30F875-FDC2-4654-9F87-96C828CAAC99}"/>
                </a:ext>
              </a:extLst>
            </p:cNvPr>
            <p:cNvSpPr>
              <a:spLocks noChangeArrowheads="1"/>
            </p:cNvSpPr>
            <p:nvPr/>
          </p:nvSpPr>
          <p:spPr bwMode="auto">
            <a:xfrm>
              <a:off x="5131" y="768"/>
              <a:ext cx="19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AND</a:t>
              </a:r>
              <a:endParaRPr lang="en-US" altLang="en-US">
                <a:latin typeface="Times New Roman" panose="02020603050405020304" pitchFamily="18" charset="0"/>
              </a:endParaRPr>
            </a:p>
          </p:txBody>
        </p:sp>
      </p:grpSp>
      <p:sp>
        <p:nvSpPr>
          <p:cNvPr id="19514" name="Line 197">
            <a:extLst>
              <a:ext uri="{FF2B5EF4-FFF2-40B4-BE49-F238E27FC236}">
                <a16:creationId xmlns:a16="http://schemas.microsoft.com/office/drawing/2014/main" id="{8D4D6E4E-2AE3-4FB2-86FF-EC7BBF55B57C}"/>
              </a:ext>
            </a:extLst>
          </p:cNvPr>
          <p:cNvSpPr>
            <a:spLocks noChangeShapeType="1"/>
          </p:cNvSpPr>
          <p:nvPr/>
        </p:nvSpPr>
        <p:spPr bwMode="auto">
          <a:xfrm>
            <a:off x="2730500" y="3792538"/>
            <a:ext cx="227013" cy="1587"/>
          </a:xfrm>
          <a:prstGeom prst="line">
            <a:avLst/>
          </a:prstGeom>
          <a:noFill/>
          <a:ln w="17463">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515" name="Line 198">
            <a:extLst>
              <a:ext uri="{FF2B5EF4-FFF2-40B4-BE49-F238E27FC236}">
                <a16:creationId xmlns:a16="http://schemas.microsoft.com/office/drawing/2014/main" id="{2F95EEFD-A776-40EC-AB6E-396CB057C80C}"/>
              </a:ext>
            </a:extLst>
          </p:cNvPr>
          <p:cNvSpPr>
            <a:spLocks noChangeShapeType="1"/>
          </p:cNvSpPr>
          <p:nvPr/>
        </p:nvSpPr>
        <p:spPr bwMode="auto">
          <a:xfrm>
            <a:off x="3340100" y="4348163"/>
            <a:ext cx="1588" cy="55562"/>
          </a:xfrm>
          <a:prstGeom prst="line">
            <a:avLst/>
          </a:prstGeom>
          <a:noFill/>
          <a:ln w="4763">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516" name="Line 199">
            <a:extLst>
              <a:ext uri="{FF2B5EF4-FFF2-40B4-BE49-F238E27FC236}">
                <a16:creationId xmlns:a16="http://schemas.microsoft.com/office/drawing/2014/main" id="{1FC525D4-DFB2-4F37-A00B-2BE0C7A8DB97}"/>
              </a:ext>
            </a:extLst>
          </p:cNvPr>
          <p:cNvSpPr>
            <a:spLocks noChangeShapeType="1"/>
          </p:cNvSpPr>
          <p:nvPr/>
        </p:nvSpPr>
        <p:spPr bwMode="auto">
          <a:xfrm>
            <a:off x="3252788" y="4403725"/>
            <a:ext cx="176212" cy="1588"/>
          </a:xfrm>
          <a:prstGeom prst="line">
            <a:avLst/>
          </a:prstGeom>
          <a:noFill/>
          <a:ln w="17463">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517" name="Line 200">
            <a:extLst>
              <a:ext uri="{FF2B5EF4-FFF2-40B4-BE49-F238E27FC236}">
                <a16:creationId xmlns:a16="http://schemas.microsoft.com/office/drawing/2014/main" id="{8E9AB21F-9444-4D9D-801D-25E3D3EC035E}"/>
              </a:ext>
            </a:extLst>
          </p:cNvPr>
          <p:cNvSpPr>
            <a:spLocks noChangeShapeType="1"/>
          </p:cNvSpPr>
          <p:nvPr/>
        </p:nvSpPr>
        <p:spPr bwMode="auto">
          <a:xfrm>
            <a:off x="3286125" y="4437063"/>
            <a:ext cx="109538" cy="1587"/>
          </a:xfrm>
          <a:prstGeom prst="line">
            <a:avLst/>
          </a:prstGeom>
          <a:noFill/>
          <a:ln w="17463">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518" name="Line 201">
            <a:extLst>
              <a:ext uri="{FF2B5EF4-FFF2-40B4-BE49-F238E27FC236}">
                <a16:creationId xmlns:a16="http://schemas.microsoft.com/office/drawing/2014/main" id="{2EA78807-7172-4083-ADCE-CC40578BBDFA}"/>
              </a:ext>
            </a:extLst>
          </p:cNvPr>
          <p:cNvSpPr>
            <a:spLocks noChangeShapeType="1"/>
          </p:cNvSpPr>
          <p:nvPr/>
        </p:nvSpPr>
        <p:spPr bwMode="auto">
          <a:xfrm>
            <a:off x="3316288" y="4467225"/>
            <a:ext cx="49212" cy="1588"/>
          </a:xfrm>
          <a:prstGeom prst="line">
            <a:avLst/>
          </a:prstGeom>
          <a:noFill/>
          <a:ln w="17463">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519" name="Line 202">
            <a:extLst>
              <a:ext uri="{FF2B5EF4-FFF2-40B4-BE49-F238E27FC236}">
                <a16:creationId xmlns:a16="http://schemas.microsoft.com/office/drawing/2014/main" id="{6DFA2F9D-8838-4802-9F67-69E2D7FC7F45}"/>
              </a:ext>
            </a:extLst>
          </p:cNvPr>
          <p:cNvSpPr>
            <a:spLocks noChangeShapeType="1"/>
          </p:cNvSpPr>
          <p:nvPr/>
        </p:nvSpPr>
        <p:spPr bwMode="auto">
          <a:xfrm>
            <a:off x="3336925" y="3787775"/>
            <a:ext cx="252413" cy="1588"/>
          </a:xfrm>
          <a:prstGeom prst="line">
            <a:avLst/>
          </a:prstGeom>
          <a:noFill/>
          <a:ln w="17463">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520" name="Line 203">
            <a:extLst>
              <a:ext uri="{FF2B5EF4-FFF2-40B4-BE49-F238E27FC236}">
                <a16:creationId xmlns:a16="http://schemas.microsoft.com/office/drawing/2014/main" id="{8DE7E3F5-8145-4C4D-8FAB-047802D97DCF}"/>
              </a:ext>
            </a:extLst>
          </p:cNvPr>
          <p:cNvSpPr>
            <a:spLocks noChangeShapeType="1"/>
          </p:cNvSpPr>
          <p:nvPr/>
        </p:nvSpPr>
        <p:spPr bwMode="auto">
          <a:xfrm flipV="1">
            <a:off x="3159125" y="3359150"/>
            <a:ext cx="1588" cy="234950"/>
          </a:xfrm>
          <a:prstGeom prst="line">
            <a:avLst/>
          </a:prstGeom>
          <a:noFill/>
          <a:ln w="17463">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521" name="Freeform 204">
            <a:extLst>
              <a:ext uri="{FF2B5EF4-FFF2-40B4-BE49-F238E27FC236}">
                <a16:creationId xmlns:a16="http://schemas.microsoft.com/office/drawing/2014/main" id="{708878B5-F4EF-4393-BB6F-85C3F75851BC}"/>
              </a:ext>
            </a:extLst>
          </p:cNvPr>
          <p:cNvSpPr>
            <a:spLocks/>
          </p:cNvSpPr>
          <p:nvPr/>
        </p:nvSpPr>
        <p:spPr bwMode="auto">
          <a:xfrm>
            <a:off x="2962275" y="3476625"/>
            <a:ext cx="196850" cy="627063"/>
          </a:xfrm>
          <a:custGeom>
            <a:avLst/>
            <a:gdLst>
              <a:gd name="T0" fmla="*/ 2147483646 w 124"/>
              <a:gd name="T1" fmla="*/ 2147483646 h 395"/>
              <a:gd name="T2" fmla="*/ 0 w 124"/>
              <a:gd name="T3" fmla="*/ 2147483646 h 395"/>
              <a:gd name="T4" fmla="*/ 0 w 124"/>
              <a:gd name="T5" fmla="*/ 0 h 395"/>
              <a:gd name="T6" fmla="*/ 2147483646 w 124"/>
              <a:gd name="T7" fmla="*/ 0 h 395"/>
              <a:gd name="T8" fmla="*/ 0 60000 65536"/>
              <a:gd name="T9" fmla="*/ 0 60000 65536"/>
              <a:gd name="T10" fmla="*/ 0 60000 65536"/>
              <a:gd name="T11" fmla="*/ 0 60000 65536"/>
              <a:gd name="T12" fmla="*/ 0 w 124"/>
              <a:gd name="T13" fmla="*/ 0 h 395"/>
              <a:gd name="T14" fmla="*/ 124 w 124"/>
              <a:gd name="T15" fmla="*/ 395 h 395"/>
            </a:gdLst>
            <a:ahLst/>
            <a:cxnLst>
              <a:cxn ang="T8">
                <a:pos x="T0" y="T1"/>
              </a:cxn>
              <a:cxn ang="T9">
                <a:pos x="T2" y="T3"/>
              </a:cxn>
              <a:cxn ang="T10">
                <a:pos x="T4" y="T5"/>
              </a:cxn>
              <a:cxn ang="T11">
                <a:pos x="T6" y="T7"/>
              </a:cxn>
            </a:cxnLst>
            <a:rect l="T12" t="T13" r="T14" b="T15"/>
            <a:pathLst>
              <a:path w="124" h="395">
                <a:moveTo>
                  <a:pt x="122" y="395"/>
                </a:moveTo>
                <a:lnTo>
                  <a:pt x="0" y="395"/>
                </a:lnTo>
                <a:lnTo>
                  <a:pt x="0" y="0"/>
                </a:lnTo>
                <a:lnTo>
                  <a:pt x="124" y="0"/>
                </a:lnTo>
              </a:path>
            </a:pathLst>
          </a:custGeom>
          <a:noFill/>
          <a:ln w="17463">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9522" name="Freeform 205">
            <a:extLst>
              <a:ext uri="{FF2B5EF4-FFF2-40B4-BE49-F238E27FC236}">
                <a16:creationId xmlns:a16="http://schemas.microsoft.com/office/drawing/2014/main" id="{C4136399-3093-4918-9017-DEAB7F3954B1}"/>
              </a:ext>
            </a:extLst>
          </p:cNvPr>
          <p:cNvSpPr>
            <a:spLocks/>
          </p:cNvSpPr>
          <p:nvPr/>
        </p:nvSpPr>
        <p:spPr bwMode="auto">
          <a:xfrm>
            <a:off x="3219450" y="3081338"/>
            <a:ext cx="120650" cy="1325562"/>
          </a:xfrm>
          <a:custGeom>
            <a:avLst/>
            <a:gdLst>
              <a:gd name="T0" fmla="*/ 2147483646 w 76"/>
              <a:gd name="T1" fmla="*/ 2147483646 h 835"/>
              <a:gd name="T2" fmla="*/ 2147483646 w 76"/>
              <a:gd name="T3" fmla="*/ 2147483646 h 835"/>
              <a:gd name="T4" fmla="*/ 0 w 76"/>
              <a:gd name="T5" fmla="*/ 2147483646 h 835"/>
              <a:gd name="T6" fmla="*/ 0 w 76"/>
              <a:gd name="T7" fmla="*/ 2147483646 h 835"/>
              <a:gd name="T8" fmla="*/ 2147483646 w 76"/>
              <a:gd name="T9" fmla="*/ 2147483646 h 835"/>
              <a:gd name="T10" fmla="*/ 2147483646 w 76"/>
              <a:gd name="T11" fmla="*/ 2147483646 h 835"/>
              <a:gd name="T12" fmla="*/ 2147483646 w 76"/>
              <a:gd name="T13" fmla="*/ 2147483646 h 835"/>
              <a:gd name="T14" fmla="*/ 0 w 76"/>
              <a:gd name="T15" fmla="*/ 2147483646 h 835"/>
              <a:gd name="T16" fmla="*/ 0 w 76"/>
              <a:gd name="T17" fmla="*/ 2147483646 h 835"/>
              <a:gd name="T18" fmla="*/ 2147483646 w 76"/>
              <a:gd name="T19" fmla="*/ 2147483646 h 835"/>
              <a:gd name="T20" fmla="*/ 2147483646 w 76"/>
              <a:gd name="T21" fmla="*/ 0 h 8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835"/>
              <a:gd name="T35" fmla="*/ 76 w 76"/>
              <a:gd name="T36" fmla="*/ 835 h 8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835">
                <a:moveTo>
                  <a:pt x="76" y="835"/>
                </a:moveTo>
                <a:lnTo>
                  <a:pt x="76" y="713"/>
                </a:lnTo>
                <a:lnTo>
                  <a:pt x="0" y="713"/>
                </a:lnTo>
                <a:lnTo>
                  <a:pt x="0" y="575"/>
                </a:lnTo>
                <a:lnTo>
                  <a:pt x="76" y="575"/>
                </a:lnTo>
                <a:lnTo>
                  <a:pt x="76" y="318"/>
                </a:lnTo>
                <a:lnTo>
                  <a:pt x="0" y="318"/>
                </a:lnTo>
                <a:lnTo>
                  <a:pt x="0" y="180"/>
                </a:lnTo>
                <a:lnTo>
                  <a:pt x="76" y="180"/>
                </a:lnTo>
                <a:lnTo>
                  <a:pt x="76" y="0"/>
                </a:lnTo>
              </a:path>
            </a:pathLst>
          </a:custGeom>
          <a:noFill/>
          <a:ln w="17463">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9523" name="Line 206">
            <a:extLst>
              <a:ext uri="{FF2B5EF4-FFF2-40B4-BE49-F238E27FC236}">
                <a16:creationId xmlns:a16="http://schemas.microsoft.com/office/drawing/2014/main" id="{0BD5800B-2C7C-4513-A612-1A27C15E1469}"/>
              </a:ext>
            </a:extLst>
          </p:cNvPr>
          <p:cNvSpPr>
            <a:spLocks noChangeShapeType="1"/>
          </p:cNvSpPr>
          <p:nvPr/>
        </p:nvSpPr>
        <p:spPr bwMode="auto">
          <a:xfrm>
            <a:off x="3159125" y="3986213"/>
            <a:ext cx="1588" cy="236537"/>
          </a:xfrm>
          <a:prstGeom prst="line">
            <a:avLst/>
          </a:prstGeom>
          <a:noFill/>
          <a:ln w="17463">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524" name="Freeform 207">
            <a:extLst>
              <a:ext uri="{FF2B5EF4-FFF2-40B4-BE49-F238E27FC236}">
                <a16:creationId xmlns:a16="http://schemas.microsoft.com/office/drawing/2014/main" id="{07FA5ED8-EAE5-490E-B25E-25DB4524D023}"/>
              </a:ext>
            </a:extLst>
          </p:cNvPr>
          <p:cNvSpPr>
            <a:spLocks/>
          </p:cNvSpPr>
          <p:nvPr/>
        </p:nvSpPr>
        <p:spPr bwMode="auto">
          <a:xfrm>
            <a:off x="3306763" y="3013075"/>
            <a:ext cx="63500" cy="68263"/>
          </a:xfrm>
          <a:custGeom>
            <a:avLst/>
            <a:gdLst>
              <a:gd name="T0" fmla="*/ 2147483646 w 40"/>
              <a:gd name="T1" fmla="*/ 0 h 43"/>
              <a:gd name="T2" fmla="*/ 2147483646 w 40"/>
              <a:gd name="T3" fmla="*/ 2147483646 h 43"/>
              <a:gd name="T4" fmla="*/ 0 w 40"/>
              <a:gd name="T5" fmla="*/ 2147483646 h 43"/>
              <a:gd name="T6" fmla="*/ 2147483646 w 40"/>
              <a:gd name="T7" fmla="*/ 0 h 43"/>
              <a:gd name="T8" fmla="*/ 0 60000 65536"/>
              <a:gd name="T9" fmla="*/ 0 60000 65536"/>
              <a:gd name="T10" fmla="*/ 0 60000 65536"/>
              <a:gd name="T11" fmla="*/ 0 60000 65536"/>
              <a:gd name="T12" fmla="*/ 0 w 40"/>
              <a:gd name="T13" fmla="*/ 0 h 43"/>
              <a:gd name="T14" fmla="*/ 40 w 40"/>
              <a:gd name="T15" fmla="*/ 43 h 43"/>
            </a:gdLst>
            <a:ahLst/>
            <a:cxnLst>
              <a:cxn ang="T8">
                <a:pos x="T0" y="T1"/>
              </a:cxn>
              <a:cxn ang="T9">
                <a:pos x="T2" y="T3"/>
              </a:cxn>
              <a:cxn ang="T10">
                <a:pos x="T4" y="T5"/>
              </a:cxn>
              <a:cxn ang="T11">
                <a:pos x="T6" y="T7"/>
              </a:cxn>
            </a:cxnLst>
            <a:rect l="T12" t="T13" r="T14" b="T15"/>
            <a:pathLst>
              <a:path w="40" h="43">
                <a:moveTo>
                  <a:pt x="21" y="0"/>
                </a:moveTo>
                <a:lnTo>
                  <a:pt x="40" y="43"/>
                </a:lnTo>
                <a:lnTo>
                  <a:pt x="0" y="43"/>
                </a:lnTo>
                <a:lnTo>
                  <a:pt x="21" y="0"/>
                </a:lnTo>
                <a:close/>
              </a:path>
            </a:pathLst>
          </a:custGeom>
          <a:solidFill>
            <a:srgbClr val="FFFFFF"/>
          </a:solidFill>
          <a:ln w="9525">
            <a:solidFill>
              <a:srgbClr val="0078C1"/>
            </a:solidFill>
            <a:miter lim="800000"/>
            <a:headEnd/>
            <a:tailEnd/>
          </a:ln>
        </p:spPr>
        <p:txBody>
          <a:bodyPr/>
          <a:lstStyle/>
          <a:p>
            <a:endParaRPr lang="pt-BR"/>
          </a:p>
        </p:txBody>
      </p:sp>
      <p:sp>
        <p:nvSpPr>
          <p:cNvPr id="19525" name="Rectangle 208">
            <a:extLst>
              <a:ext uri="{FF2B5EF4-FFF2-40B4-BE49-F238E27FC236}">
                <a16:creationId xmlns:a16="http://schemas.microsoft.com/office/drawing/2014/main" id="{CB021D10-CDD0-407D-AAD8-B78DD3CFA2B6}"/>
              </a:ext>
            </a:extLst>
          </p:cNvPr>
          <p:cNvSpPr>
            <a:spLocks noChangeArrowheads="1"/>
          </p:cNvSpPr>
          <p:nvPr/>
        </p:nvSpPr>
        <p:spPr bwMode="auto">
          <a:xfrm>
            <a:off x="3192463" y="2984500"/>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19526" name="Rectangle 209">
            <a:extLst>
              <a:ext uri="{FF2B5EF4-FFF2-40B4-BE49-F238E27FC236}">
                <a16:creationId xmlns:a16="http://schemas.microsoft.com/office/drawing/2014/main" id="{D99E5974-0572-40EF-9DAA-B9001BC44DDD}"/>
              </a:ext>
            </a:extLst>
          </p:cNvPr>
          <p:cNvSpPr>
            <a:spLocks noChangeArrowheads="1"/>
          </p:cNvSpPr>
          <p:nvPr/>
        </p:nvSpPr>
        <p:spPr bwMode="auto">
          <a:xfrm>
            <a:off x="3140075" y="4338638"/>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19527" name="Rectangle 210">
            <a:extLst>
              <a:ext uri="{FF2B5EF4-FFF2-40B4-BE49-F238E27FC236}">
                <a16:creationId xmlns:a16="http://schemas.microsoft.com/office/drawing/2014/main" id="{B649F08E-9D2A-4167-AA26-6818D9ED3E2E}"/>
              </a:ext>
            </a:extLst>
          </p:cNvPr>
          <p:cNvSpPr>
            <a:spLocks noChangeArrowheads="1"/>
          </p:cNvSpPr>
          <p:nvPr/>
        </p:nvSpPr>
        <p:spPr bwMode="auto">
          <a:xfrm>
            <a:off x="3624263" y="3721100"/>
            <a:ext cx="777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F</a:t>
            </a:r>
            <a:endParaRPr lang="en-US" altLang="en-US">
              <a:latin typeface="Times New Roman" panose="02020603050405020304" pitchFamily="18" charset="0"/>
            </a:endParaRPr>
          </a:p>
        </p:txBody>
      </p:sp>
      <p:sp>
        <p:nvSpPr>
          <p:cNvPr id="19528" name="Rectangle 211">
            <a:extLst>
              <a:ext uri="{FF2B5EF4-FFF2-40B4-BE49-F238E27FC236}">
                <a16:creationId xmlns:a16="http://schemas.microsoft.com/office/drawing/2014/main" id="{EC133D94-C40F-40DA-922E-C0FBD4D91442}"/>
              </a:ext>
            </a:extLst>
          </p:cNvPr>
          <p:cNvSpPr>
            <a:spLocks noChangeArrowheads="1"/>
          </p:cNvSpPr>
          <p:nvPr/>
        </p:nvSpPr>
        <p:spPr bwMode="auto">
          <a:xfrm>
            <a:off x="2598738" y="3709988"/>
            <a:ext cx="777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b="1">
                <a:solidFill>
                  <a:srgbClr val="000000"/>
                </a:solidFill>
                <a:latin typeface="Myriad Roman" charset="0"/>
              </a:rPr>
              <a:t>x</a:t>
            </a:r>
            <a:endParaRPr lang="en-US" altLang="en-US" b="1">
              <a:latin typeface="Times New Roman" panose="02020603050405020304" pitchFamily="18" charset="0"/>
            </a:endParaRPr>
          </a:p>
        </p:txBody>
      </p:sp>
      <p:sp>
        <p:nvSpPr>
          <p:cNvPr id="19529" name="Oval 212">
            <a:extLst>
              <a:ext uri="{FF2B5EF4-FFF2-40B4-BE49-F238E27FC236}">
                <a16:creationId xmlns:a16="http://schemas.microsoft.com/office/drawing/2014/main" id="{6DEC290D-1E95-48B9-AF2A-CE230374F5A6}"/>
              </a:ext>
            </a:extLst>
          </p:cNvPr>
          <p:cNvSpPr>
            <a:spLocks noChangeArrowheads="1"/>
          </p:cNvSpPr>
          <p:nvPr/>
        </p:nvSpPr>
        <p:spPr bwMode="auto">
          <a:xfrm>
            <a:off x="3087688" y="3443288"/>
            <a:ext cx="63500" cy="66675"/>
          </a:xfrm>
          <a:prstGeom prst="ellipse">
            <a:avLst/>
          </a:prstGeom>
          <a:solidFill>
            <a:srgbClr val="FFFFFF"/>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19530" name="Oval 213">
            <a:extLst>
              <a:ext uri="{FF2B5EF4-FFF2-40B4-BE49-F238E27FC236}">
                <a16:creationId xmlns:a16="http://schemas.microsoft.com/office/drawing/2014/main" id="{3FF7C333-6538-4E06-9E32-83B150146A89}"/>
              </a:ext>
            </a:extLst>
          </p:cNvPr>
          <p:cNvSpPr>
            <a:spLocks noChangeArrowheads="1"/>
          </p:cNvSpPr>
          <p:nvPr/>
        </p:nvSpPr>
        <p:spPr bwMode="auto">
          <a:xfrm>
            <a:off x="2927350" y="3763963"/>
            <a:ext cx="63500" cy="61912"/>
          </a:xfrm>
          <a:prstGeom prst="ellipse">
            <a:avLst/>
          </a:prstGeom>
          <a:solidFill>
            <a:srgbClr val="0078C1"/>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19531" name="Line 214">
            <a:extLst>
              <a:ext uri="{FF2B5EF4-FFF2-40B4-BE49-F238E27FC236}">
                <a16:creationId xmlns:a16="http://schemas.microsoft.com/office/drawing/2014/main" id="{2B4696D3-7CBC-4608-89A5-02181504ADE2}"/>
              </a:ext>
            </a:extLst>
          </p:cNvPr>
          <p:cNvSpPr>
            <a:spLocks noChangeShapeType="1"/>
          </p:cNvSpPr>
          <p:nvPr/>
        </p:nvSpPr>
        <p:spPr bwMode="auto">
          <a:xfrm>
            <a:off x="3362325" y="1563688"/>
            <a:ext cx="163513" cy="1587"/>
          </a:xfrm>
          <a:prstGeom prst="line">
            <a:avLst/>
          </a:prstGeom>
          <a:noFill/>
          <a:ln w="1746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532" name="Line 215">
            <a:extLst>
              <a:ext uri="{FF2B5EF4-FFF2-40B4-BE49-F238E27FC236}">
                <a16:creationId xmlns:a16="http://schemas.microsoft.com/office/drawing/2014/main" id="{85C7E2D2-764D-4F7D-9E9B-AC6B9ACE2C89}"/>
              </a:ext>
            </a:extLst>
          </p:cNvPr>
          <p:cNvSpPr>
            <a:spLocks noChangeShapeType="1"/>
          </p:cNvSpPr>
          <p:nvPr/>
        </p:nvSpPr>
        <p:spPr bwMode="auto">
          <a:xfrm>
            <a:off x="2903538" y="1563688"/>
            <a:ext cx="163512" cy="1587"/>
          </a:xfrm>
          <a:prstGeom prst="line">
            <a:avLst/>
          </a:prstGeom>
          <a:noFill/>
          <a:ln w="1746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533" name="Freeform 216">
            <a:extLst>
              <a:ext uri="{FF2B5EF4-FFF2-40B4-BE49-F238E27FC236}">
                <a16:creationId xmlns:a16="http://schemas.microsoft.com/office/drawing/2014/main" id="{C304CD10-D0B4-4FE0-87E8-FA2C2E5B67D4}"/>
              </a:ext>
            </a:extLst>
          </p:cNvPr>
          <p:cNvSpPr>
            <a:spLocks/>
          </p:cNvSpPr>
          <p:nvPr/>
        </p:nvSpPr>
        <p:spPr bwMode="auto">
          <a:xfrm>
            <a:off x="3067050" y="1392238"/>
            <a:ext cx="277813" cy="349250"/>
          </a:xfrm>
          <a:custGeom>
            <a:avLst/>
            <a:gdLst>
              <a:gd name="T0" fmla="*/ 0 w 175"/>
              <a:gd name="T1" fmla="*/ 2147483646 h 220"/>
              <a:gd name="T2" fmla="*/ 2147483646 w 175"/>
              <a:gd name="T3" fmla="*/ 2147483646 h 220"/>
              <a:gd name="T4" fmla="*/ 0 w 175"/>
              <a:gd name="T5" fmla="*/ 0 h 220"/>
              <a:gd name="T6" fmla="*/ 0 w 175"/>
              <a:gd name="T7" fmla="*/ 2147483646 h 220"/>
              <a:gd name="T8" fmla="*/ 0 60000 65536"/>
              <a:gd name="T9" fmla="*/ 0 60000 65536"/>
              <a:gd name="T10" fmla="*/ 0 60000 65536"/>
              <a:gd name="T11" fmla="*/ 0 60000 65536"/>
              <a:gd name="T12" fmla="*/ 0 w 175"/>
              <a:gd name="T13" fmla="*/ 0 h 220"/>
              <a:gd name="T14" fmla="*/ 175 w 175"/>
              <a:gd name="T15" fmla="*/ 220 h 220"/>
            </a:gdLst>
            <a:ahLst/>
            <a:cxnLst>
              <a:cxn ang="T8">
                <a:pos x="T0" y="T1"/>
              </a:cxn>
              <a:cxn ang="T9">
                <a:pos x="T2" y="T3"/>
              </a:cxn>
              <a:cxn ang="T10">
                <a:pos x="T4" y="T5"/>
              </a:cxn>
              <a:cxn ang="T11">
                <a:pos x="T6" y="T7"/>
              </a:cxn>
            </a:cxnLst>
            <a:rect l="T12" t="T13" r="T14" b="T15"/>
            <a:pathLst>
              <a:path w="175" h="220">
                <a:moveTo>
                  <a:pt x="0" y="220"/>
                </a:moveTo>
                <a:lnTo>
                  <a:pt x="175" y="108"/>
                </a:lnTo>
                <a:lnTo>
                  <a:pt x="0" y="0"/>
                </a:lnTo>
                <a:lnTo>
                  <a:pt x="0" y="220"/>
                </a:lnTo>
                <a:close/>
              </a:path>
            </a:pathLst>
          </a:custGeom>
          <a:solidFill>
            <a:srgbClr val="FFFFFF"/>
          </a:solidFill>
          <a:ln w="12700">
            <a:solidFill>
              <a:srgbClr val="0078C1"/>
            </a:solidFill>
            <a:miter lim="800000"/>
            <a:headEnd/>
            <a:tailEnd/>
          </a:ln>
        </p:spPr>
        <p:txBody>
          <a:bodyPr/>
          <a:lstStyle/>
          <a:p>
            <a:endParaRPr lang="pt-BR"/>
          </a:p>
        </p:txBody>
      </p:sp>
      <p:sp>
        <p:nvSpPr>
          <p:cNvPr id="19534" name="Oval 217">
            <a:extLst>
              <a:ext uri="{FF2B5EF4-FFF2-40B4-BE49-F238E27FC236}">
                <a16:creationId xmlns:a16="http://schemas.microsoft.com/office/drawing/2014/main" id="{6281A487-0EC6-48E5-8C5B-0E4309F16831}"/>
              </a:ext>
            </a:extLst>
          </p:cNvPr>
          <p:cNvSpPr>
            <a:spLocks noChangeArrowheads="1"/>
          </p:cNvSpPr>
          <p:nvPr/>
        </p:nvSpPr>
        <p:spPr bwMode="auto">
          <a:xfrm>
            <a:off x="3344863" y="1535113"/>
            <a:ext cx="68262" cy="63500"/>
          </a:xfrm>
          <a:prstGeom prst="ellipse">
            <a:avLst/>
          </a:prstGeom>
          <a:solidFill>
            <a:srgbClr val="FFFFFF"/>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19535" name="Rectangle 227">
            <a:extLst>
              <a:ext uri="{FF2B5EF4-FFF2-40B4-BE49-F238E27FC236}">
                <a16:creationId xmlns:a16="http://schemas.microsoft.com/office/drawing/2014/main" id="{CD2207D3-41F7-4DF0-9845-4F582981AFFA}"/>
              </a:ext>
            </a:extLst>
          </p:cNvPr>
          <p:cNvSpPr>
            <a:spLocks noChangeArrowheads="1"/>
          </p:cNvSpPr>
          <p:nvPr/>
        </p:nvSpPr>
        <p:spPr bwMode="auto">
          <a:xfrm>
            <a:off x="2033588" y="1479550"/>
            <a:ext cx="47942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en-US" altLang="en-US" sz="1100" b="1">
                <a:solidFill>
                  <a:srgbClr val="000000"/>
                </a:solidFill>
                <a:latin typeface="Myriad Roman" charset="0"/>
              </a:rPr>
              <a:t>Símbolo</a:t>
            </a:r>
            <a:endParaRPr lang="en-US" altLang="en-US" b="1">
              <a:latin typeface="Times New Roman" panose="02020603050405020304" pitchFamily="18" charset="0"/>
            </a:endParaRPr>
          </a:p>
        </p:txBody>
      </p:sp>
      <p:sp>
        <p:nvSpPr>
          <p:cNvPr id="19536" name="Rectangle 229">
            <a:extLst>
              <a:ext uri="{FF2B5EF4-FFF2-40B4-BE49-F238E27FC236}">
                <a16:creationId xmlns:a16="http://schemas.microsoft.com/office/drawing/2014/main" id="{3D126FD2-C021-4C26-9B46-FE96686A1964}"/>
              </a:ext>
            </a:extLst>
          </p:cNvPr>
          <p:cNvSpPr>
            <a:spLocks noChangeArrowheads="1"/>
          </p:cNvSpPr>
          <p:nvPr/>
        </p:nvSpPr>
        <p:spPr bwMode="auto">
          <a:xfrm>
            <a:off x="1735138" y="2165350"/>
            <a:ext cx="9144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en-US" altLang="en-US" sz="1100" b="1">
                <a:solidFill>
                  <a:srgbClr val="000000"/>
                </a:solidFill>
                <a:latin typeface="Myriad Roman" charset="0"/>
              </a:rPr>
              <a:t>Tabela Verdade</a:t>
            </a:r>
            <a:endParaRPr lang="en-US" altLang="en-US" b="1">
              <a:latin typeface="Times New Roman" panose="02020603050405020304" pitchFamily="18" charset="0"/>
            </a:endParaRPr>
          </a:p>
        </p:txBody>
      </p:sp>
      <p:sp>
        <p:nvSpPr>
          <p:cNvPr id="19537" name="Rectangle 231">
            <a:extLst>
              <a:ext uri="{FF2B5EF4-FFF2-40B4-BE49-F238E27FC236}">
                <a16:creationId xmlns:a16="http://schemas.microsoft.com/office/drawing/2014/main" id="{6B273865-BDFC-4FC0-B25F-C8C4BE2D1B8D}"/>
              </a:ext>
            </a:extLst>
          </p:cNvPr>
          <p:cNvSpPr>
            <a:spLocks noChangeArrowheads="1"/>
          </p:cNvSpPr>
          <p:nvPr/>
        </p:nvSpPr>
        <p:spPr bwMode="auto">
          <a:xfrm>
            <a:off x="1728788" y="3619500"/>
            <a:ext cx="793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en-US" altLang="en-US" sz="1100" b="1">
                <a:solidFill>
                  <a:srgbClr val="000000"/>
                </a:solidFill>
                <a:latin typeface="Myriad Roman" charset="0"/>
              </a:rPr>
              <a:t>Circuitos com</a:t>
            </a:r>
            <a:br>
              <a:rPr lang="en-US" altLang="en-US" sz="1100" b="1">
                <a:solidFill>
                  <a:srgbClr val="000000"/>
                </a:solidFill>
                <a:latin typeface="Myriad Roman" charset="0"/>
              </a:rPr>
            </a:br>
            <a:r>
              <a:rPr lang="en-US" altLang="en-US" sz="1100" b="1">
                <a:solidFill>
                  <a:srgbClr val="000000"/>
                </a:solidFill>
                <a:latin typeface="Myriad Roman" charset="0"/>
              </a:rPr>
              <a:t>Transistores</a:t>
            </a:r>
          </a:p>
        </p:txBody>
      </p:sp>
      <p:sp>
        <p:nvSpPr>
          <p:cNvPr id="19538" name="Line 123">
            <a:extLst>
              <a:ext uri="{FF2B5EF4-FFF2-40B4-BE49-F238E27FC236}">
                <a16:creationId xmlns:a16="http://schemas.microsoft.com/office/drawing/2014/main" id="{1C38CE9A-2846-4AA2-8A4F-91BAF0A54C7A}"/>
              </a:ext>
            </a:extLst>
          </p:cNvPr>
          <p:cNvSpPr>
            <a:spLocks noChangeShapeType="1"/>
          </p:cNvSpPr>
          <p:nvPr/>
        </p:nvSpPr>
        <p:spPr bwMode="auto">
          <a:xfrm>
            <a:off x="4627563" y="4416425"/>
            <a:ext cx="1587" cy="42863"/>
          </a:xfrm>
          <a:prstGeom prst="line">
            <a:avLst/>
          </a:prstGeom>
          <a:noFill/>
          <a:ln w="4763">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539" name="Line 124">
            <a:extLst>
              <a:ext uri="{FF2B5EF4-FFF2-40B4-BE49-F238E27FC236}">
                <a16:creationId xmlns:a16="http://schemas.microsoft.com/office/drawing/2014/main" id="{AF76D3DD-CC55-4E26-939F-F1E04830A6C9}"/>
              </a:ext>
            </a:extLst>
          </p:cNvPr>
          <p:cNvSpPr>
            <a:spLocks noChangeShapeType="1"/>
          </p:cNvSpPr>
          <p:nvPr/>
        </p:nvSpPr>
        <p:spPr bwMode="auto">
          <a:xfrm>
            <a:off x="4549775" y="4459288"/>
            <a:ext cx="155575" cy="1587"/>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540" name="Line 125">
            <a:extLst>
              <a:ext uri="{FF2B5EF4-FFF2-40B4-BE49-F238E27FC236}">
                <a16:creationId xmlns:a16="http://schemas.microsoft.com/office/drawing/2014/main" id="{AF3F49FC-7CF4-4B1A-8377-9C01D9EA0684}"/>
              </a:ext>
            </a:extLst>
          </p:cNvPr>
          <p:cNvSpPr>
            <a:spLocks noChangeShapeType="1"/>
          </p:cNvSpPr>
          <p:nvPr/>
        </p:nvSpPr>
        <p:spPr bwMode="auto">
          <a:xfrm>
            <a:off x="4576763" y="4487863"/>
            <a:ext cx="93662" cy="1587"/>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541" name="Line 126">
            <a:extLst>
              <a:ext uri="{FF2B5EF4-FFF2-40B4-BE49-F238E27FC236}">
                <a16:creationId xmlns:a16="http://schemas.microsoft.com/office/drawing/2014/main" id="{1FCABD06-E3F1-4A3E-949E-F5FE7D9A588E}"/>
              </a:ext>
            </a:extLst>
          </p:cNvPr>
          <p:cNvSpPr>
            <a:spLocks noChangeShapeType="1"/>
          </p:cNvSpPr>
          <p:nvPr/>
        </p:nvSpPr>
        <p:spPr bwMode="auto">
          <a:xfrm>
            <a:off x="4605338" y="4514850"/>
            <a:ext cx="41275" cy="0"/>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542" name="Oval 127">
            <a:extLst>
              <a:ext uri="{FF2B5EF4-FFF2-40B4-BE49-F238E27FC236}">
                <a16:creationId xmlns:a16="http://schemas.microsoft.com/office/drawing/2014/main" id="{90BC3518-1730-4ADB-8A3D-2338870E2C83}"/>
              </a:ext>
            </a:extLst>
          </p:cNvPr>
          <p:cNvSpPr>
            <a:spLocks noChangeArrowheads="1"/>
          </p:cNvSpPr>
          <p:nvPr/>
        </p:nvSpPr>
        <p:spPr bwMode="auto">
          <a:xfrm>
            <a:off x="4598988" y="3652838"/>
            <a:ext cx="53975" cy="58737"/>
          </a:xfrm>
          <a:prstGeom prst="ellipse">
            <a:avLst/>
          </a:prstGeom>
          <a:solidFill>
            <a:srgbClr val="0078C1"/>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19543" name="Line 128">
            <a:extLst>
              <a:ext uri="{FF2B5EF4-FFF2-40B4-BE49-F238E27FC236}">
                <a16:creationId xmlns:a16="http://schemas.microsoft.com/office/drawing/2014/main" id="{2AD368E9-41C5-405F-B681-690E41759C19}"/>
              </a:ext>
            </a:extLst>
          </p:cNvPr>
          <p:cNvSpPr>
            <a:spLocks noChangeShapeType="1"/>
          </p:cNvSpPr>
          <p:nvPr/>
        </p:nvSpPr>
        <p:spPr bwMode="auto">
          <a:xfrm>
            <a:off x="4624388" y="3683000"/>
            <a:ext cx="609600" cy="1588"/>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544" name="Line 129">
            <a:extLst>
              <a:ext uri="{FF2B5EF4-FFF2-40B4-BE49-F238E27FC236}">
                <a16:creationId xmlns:a16="http://schemas.microsoft.com/office/drawing/2014/main" id="{F7BBDC97-0236-45A8-A6AB-871C29ED74D3}"/>
              </a:ext>
            </a:extLst>
          </p:cNvPr>
          <p:cNvSpPr>
            <a:spLocks noChangeShapeType="1"/>
          </p:cNvSpPr>
          <p:nvPr/>
        </p:nvSpPr>
        <p:spPr bwMode="auto">
          <a:xfrm>
            <a:off x="4470400" y="4133850"/>
            <a:ext cx="1588" cy="204788"/>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545" name="Line 130">
            <a:extLst>
              <a:ext uri="{FF2B5EF4-FFF2-40B4-BE49-F238E27FC236}">
                <a16:creationId xmlns:a16="http://schemas.microsoft.com/office/drawing/2014/main" id="{035B3826-EEB2-4DBA-85DB-876B7131ABB3}"/>
              </a:ext>
            </a:extLst>
          </p:cNvPr>
          <p:cNvSpPr>
            <a:spLocks noChangeShapeType="1"/>
          </p:cNvSpPr>
          <p:nvPr/>
        </p:nvSpPr>
        <p:spPr bwMode="auto">
          <a:xfrm>
            <a:off x="4298950" y="4235450"/>
            <a:ext cx="171450" cy="1588"/>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546" name="Line 131">
            <a:extLst>
              <a:ext uri="{FF2B5EF4-FFF2-40B4-BE49-F238E27FC236}">
                <a16:creationId xmlns:a16="http://schemas.microsoft.com/office/drawing/2014/main" id="{A84CF4BB-5888-450D-BAD2-579B4F7DF2E8}"/>
              </a:ext>
            </a:extLst>
          </p:cNvPr>
          <p:cNvSpPr>
            <a:spLocks noChangeShapeType="1"/>
          </p:cNvSpPr>
          <p:nvPr/>
        </p:nvSpPr>
        <p:spPr bwMode="auto">
          <a:xfrm flipH="1">
            <a:off x="4294188" y="3859213"/>
            <a:ext cx="176212" cy="0"/>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547" name="Freeform 132">
            <a:extLst>
              <a:ext uri="{FF2B5EF4-FFF2-40B4-BE49-F238E27FC236}">
                <a16:creationId xmlns:a16="http://schemas.microsoft.com/office/drawing/2014/main" id="{3099E5F6-FE0D-4FE1-B737-35B2A0B6BA6A}"/>
              </a:ext>
            </a:extLst>
          </p:cNvPr>
          <p:cNvSpPr>
            <a:spLocks/>
          </p:cNvSpPr>
          <p:nvPr/>
        </p:nvSpPr>
        <p:spPr bwMode="auto">
          <a:xfrm>
            <a:off x="4521200" y="3594100"/>
            <a:ext cx="106363" cy="865188"/>
          </a:xfrm>
          <a:custGeom>
            <a:avLst/>
            <a:gdLst>
              <a:gd name="T0" fmla="*/ 2147483646 w 91"/>
              <a:gd name="T1" fmla="*/ 0 h 737"/>
              <a:gd name="T2" fmla="*/ 2147483646 w 91"/>
              <a:gd name="T3" fmla="*/ 2147483646 h 737"/>
              <a:gd name="T4" fmla="*/ 0 w 91"/>
              <a:gd name="T5" fmla="*/ 2147483646 h 737"/>
              <a:gd name="T6" fmla="*/ 0 w 91"/>
              <a:gd name="T7" fmla="*/ 2147483646 h 737"/>
              <a:gd name="T8" fmla="*/ 2147483646 w 91"/>
              <a:gd name="T9" fmla="*/ 2147483646 h 737"/>
              <a:gd name="T10" fmla="*/ 2147483646 w 91"/>
              <a:gd name="T11" fmla="*/ 2147483646 h 737"/>
              <a:gd name="T12" fmla="*/ 2147483646 w 91"/>
              <a:gd name="T13" fmla="*/ 2147483646 h 737"/>
              <a:gd name="T14" fmla="*/ 0 w 91"/>
              <a:gd name="T15" fmla="*/ 2147483646 h 737"/>
              <a:gd name="T16" fmla="*/ 0 w 91"/>
              <a:gd name="T17" fmla="*/ 2147483646 h 737"/>
              <a:gd name="T18" fmla="*/ 2147483646 w 91"/>
              <a:gd name="T19" fmla="*/ 2147483646 h 737"/>
              <a:gd name="T20" fmla="*/ 2147483646 w 91"/>
              <a:gd name="T21" fmla="*/ 2147483646 h 7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
              <a:gd name="T34" fmla="*/ 0 h 737"/>
              <a:gd name="T35" fmla="*/ 91 w 91"/>
              <a:gd name="T36" fmla="*/ 737 h 7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 h="737">
                <a:moveTo>
                  <a:pt x="91" y="0"/>
                </a:moveTo>
                <a:lnTo>
                  <a:pt x="91" y="143"/>
                </a:lnTo>
                <a:lnTo>
                  <a:pt x="0" y="143"/>
                </a:lnTo>
                <a:lnTo>
                  <a:pt x="0" y="306"/>
                </a:lnTo>
                <a:lnTo>
                  <a:pt x="91" y="306"/>
                </a:lnTo>
                <a:lnTo>
                  <a:pt x="91" y="309"/>
                </a:lnTo>
                <a:lnTo>
                  <a:pt x="91" y="465"/>
                </a:lnTo>
                <a:lnTo>
                  <a:pt x="0" y="465"/>
                </a:lnTo>
                <a:lnTo>
                  <a:pt x="0" y="628"/>
                </a:lnTo>
                <a:lnTo>
                  <a:pt x="91" y="628"/>
                </a:lnTo>
                <a:lnTo>
                  <a:pt x="91" y="737"/>
                </a:lnTo>
              </a:path>
            </a:pathLst>
          </a:custGeom>
          <a:noFill/>
          <a:ln w="19050">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9548" name="Line 133">
            <a:extLst>
              <a:ext uri="{FF2B5EF4-FFF2-40B4-BE49-F238E27FC236}">
                <a16:creationId xmlns:a16="http://schemas.microsoft.com/office/drawing/2014/main" id="{6EC09B60-A025-4480-965F-B4E433BCC86C}"/>
              </a:ext>
            </a:extLst>
          </p:cNvPr>
          <p:cNvSpPr>
            <a:spLocks noChangeShapeType="1"/>
          </p:cNvSpPr>
          <p:nvPr/>
        </p:nvSpPr>
        <p:spPr bwMode="auto">
          <a:xfrm flipV="1">
            <a:off x="4627563" y="3055938"/>
            <a:ext cx="1587" cy="168275"/>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549" name="Freeform 134">
            <a:extLst>
              <a:ext uri="{FF2B5EF4-FFF2-40B4-BE49-F238E27FC236}">
                <a16:creationId xmlns:a16="http://schemas.microsoft.com/office/drawing/2014/main" id="{64110D95-CDA6-4F6E-B318-D54D5C886719}"/>
              </a:ext>
            </a:extLst>
          </p:cNvPr>
          <p:cNvSpPr>
            <a:spLocks/>
          </p:cNvSpPr>
          <p:nvPr/>
        </p:nvSpPr>
        <p:spPr bwMode="auto">
          <a:xfrm>
            <a:off x="4403725" y="3221038"/>
            <a:ext cx="442913" cy="377825"/>
          </a:xfrm>
          <a:custGeom>
            <a:avLst/>
            <a:gdLst>
              <a:gd name="T0" fmla="*/ 0 w 378"/>
              <a:gd name="T1" fmla="*/ 2147483646 h 322"/>
              <a:gd name="T2" fmla="*/ 0 w 378"/>
              <a:gd name="T3" fmla="*/ 2147483646 h 322"/>
              <a:gd name="T4" fmla="*/ 2147483646 w 378"/>
              <a:gd name="T5" fmla="*/ 2147483646 h 322"/>
              <a:gd name="T6" fmla="*/ 2147483646 w 378"/>
              <a:gd name="T7" fmla="*/ 0 h 322"/>
              <a:gd name="T8" fmla="*/ 2147483646 w 378"/>
              <a:gd name="T9" fmla="*/ 0 h 322"/>
              <a:gd name="T10" fmla="*/ 2147483646 w 378"/>
              <a:gd name="T11" fmla="*/ 2147483646 h 322"/>
              <a:gd name="T12" fmla="*/ 2147483646 w 378"/>
              <a:gd name="T13" fmla="*/ 2147483646 h 322"/>
              <a:gd name="T14" fmla="*/ 2147483646 w 378"/>
              <a:gd name="T15" fmla="*/ 2147483646 h 322"/>
              <a:gd name="T16" fmla="*/ 2147483646 w 378"/>
              <a:gd name="T17" fmla="*/ 2147483646 h 322"/>
              <a:gd name="T18" fmla="*/ 2147483646 w 378"/>
              <a:gd name="T19" fmla="*/ 2147483646 h 322"/>
              <a:gd name="T20" fmla="*/ 2147483646 w 378"/>
              <a:gd name="T21" fmla="*/ 2147483646 h 322"/>
              <a:gd name="T22" fmla="*/ 2147483646 w 378"/>
              <a:gd name="T23" fmla="*/ 2147483646 h 322"/>
              <a:gd name="T24" fmla="*/ 2147483646 w 378"/>
              <a:gd name="T25" fmla="*/ 2147483646 h 322"/>
              <a:gd name="T26" fmla="*/ 2147483646 w 378"/>
              <a:gd name="T27" fmla="*/ 2147483646 h 322"/>
              <a:gd name="T28" fmla="*/ 0 w 378"/>
              <a:gd name="T29" fmla="*/ 2147483646 h 322"/>
              <a:gd name="T30" fmla="*/ 0 w 378"/>
              <a:gd name="T31" fmla="*/ 2147483646 h 322"/>
              <a:gd name="T32" fmla="*/ 0 w 378"/>
              <a:gd name="T33" fmla="*/ 2147483646 h 3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8"/>
              <a:gd name="T52" fmla="*/ 0 h 322"/>
              <a:gd name="T53" fmla="*/ 378 w 378"/>
              <a:gd name="T54" fmla="*/ 322 h 3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8" h="322">
                <a:moveTo>
                  <a:pt x="0" y="162"/>
                </a:moveTo>
                <a:lnTo>
                  <a:pt x="0" y="81"/>
                </a:lnTo>
                <a:lnTo>
                  <a:pt x="91" y="81"/>
                </a:lnTo>
                <a:lnTo>
                  <a:pt x="91" y="0"/>
                </a:lnTo>
                <a:lnTo>
                  <a:pt x="288" y="0"/>
                </a:lnTo>
                <a:lnTo>
                  <a:pt x="288" y="81"/>
                </a:lnTo>
                <a:lnTo>
                  <a:pt x="378" y="81"/>
                </a:lnTo>
                <a:lnTo>
                  <a:pt x="378" y="162"/>
                </a:lnTo>
                <a:lnTo>
                  <a:pt x="378" y="244"/>
                </a:lnTo>
                <a:lnTo>
                  <a:pt x="288" y="244"/>
                </a:lnTo>
                <a:lnTo>
                  <a:pt x="288" y="322"/>
                </a:lnTo>
                <a:lnTo>
                  <a:pt x="91" y="322"/>
                </a:lnTo>
                <a:lnTo>
                  <a:pt x="91" y="244"/>
                </a:lnTo>
                <a:lnTo>
                  <a:pt x="0" y="244"/>
                </a:lnTo>
                <a:lnTo>
                  <a:pt x="0" y="162"/>
                </a:lnTo>
                <a:close/>
              </a:path>
            </a:pathLst>
          </a:custGeom>
          <a:noFill/>
          <a:ln w="19050">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9550" name="Line 135">
            <a:extLst>
              <a:ext uri="{FF2B5EF4-FFF2-40B4-BE49-F238E27FC236}">
                <a16:creationId xmlns:a16="http://schemas.microsoft.com/office/drawing/2014/main" id="{897D4F11-2F65-40E1-8E94-574219C48A7C}"/>
              </a:ext>
            </a:extLst>
          </p:cNvPr>
          <p:cNvSpPr>
            <a:spLocks noChangeShapeType="1"/>
          </p:cNvSpPr>
          <p:nvPr/>
        </p:nvSpPr>
        <p:spPr bwMode="auto">
          <a:xfrm flipV="1">
            <a:off x="4470400" y="3756025"/>
            <a:ext cx="1588" cy="207963"/>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551" name="Freeform 136">
            <a:extLst>
              <a:ext uri="{FF2B5EF4-FFF2-40B4-BE49-F238E27FC236}">
                <a16:creationId xmlns:a16="http://schemas.microsoft.com/office/drawing/2014/main" id="{4B29E2AF-975C-422B-9401-C834572ECEBE}"/>
              </a:ext>
            </a:extLst>
          </p:cNvPr>
          <p:cNvSpPr>
            <a:spLocks/>
          </p:cNvSpPr>
          <p:nvPr/>
        </p:nvSpPr>
        <p:spPr bwMode="auto">
          <a:xfrm>
            <a:off x="4602163" y="2955925"/>
            <a:ext cx="50800" cy="103188"/>
          </a:xfrm>
          <a:custGeom>
            <a:avLst/>
            <a:gdLst>
              <a:gd name="T0" fmla="*/ 2147483646 w 44"/>
              <a:gd name="T1" fmla="*/ 0 h 87"/>
              <a:gd name="T2" fmla="*/ 2147483646 w 44"/>
              <a:gd name="T3" fmla="*/ 2147483646 h 87"/>
              <a:gd name="T4" fmla="*/ 0 w 44"/>
              <a:gd name="T5" fmla="*/ 2147483646 h 87"/>
              <a:gd name="T6" fmla="*/ 2147483646 w 44"/>
              <a:gd name="T7" fmla="*/ 0 h 87"/>
              <a:gd name="T8" fmla="*/ 0 60000 65536"/>
              <a:gd name="T9" fmla="*/ 0 60000 65536"/>
              <a:gd name="T10" fmla="*/ 0 60000 65536"/>
              <a:gd name="T11" fmla="*/ 0 60000 65536"/>
              <a:gd name="T12" fmla="*/ 0 w 44"/>
              <a:gd name="T13" fmla="*/ 0 h 87"/>
              <a:gd name="T14" fmla="*/ 44 w 44"/>
              <a:gd name="T15" fmla="*/ 87 h 87"/>
            </a:gdLst>
            <a:ahLst/>
            <a:cxnLst>
              <a:cxn ang="T8">
                <a:pos x="T0" y="T1"/>
              </a:cxn>
              <a:cxn ang="T9">
                <a:pos x="T2" y="T3"/>
              </a:cxn>
              <a:cxn ang="T10">
                <a:pos x="T4" y="T5"/>
              </a:cxn>
              <a:cxn ang="T11">
                <a:pos x="T6" y="T7"/>
              </a:cxn>
            </a:cxnLst>
            <a:rect l="T12" t="T13" r="T14" b="T15"/>
            <a:pathLst>
              <a:path w="44" h="87">
                <a:moveTo>
                  <a:pt x="22" y="0"/>
                </a:moveTo>
                <a:lnTo>
                  <a:pt x="44" y="87"/>
                </a:lnTo>
                <a:lnTo>
                  <a:pt x="0" y="87"/>
                </a:lnTo>
                <a:lnTo>
                  <a:pt x="22" y="0"/>
                </a:lnTo>
                <a:close/>
              </a:path>
            </a:pathLst>
          </a:custGeom>
          <a:solidFill>
            <a:srgbClr val="FFFFFF"/>
          </a:solidFill>
          <a:ln w="9525">
            <a:solidFill>
              <a:srgbClr val="0078C1"/>
            </a:solidFill>
            <a:miter lim="800000"/>
            <a:headEnd/>
            <a:tailEnd/>
          </a:ln>
        </p:spPr>
        <p:txBody>
          <a:bodyPr/>
          <a:lstStyle/>
          <a:p>
            <a:endParaRPr lang="pt-BR"/>
          </a:p>
        </p:txBody>
      </p:sp>
      <p:sp>
        <p:nvSpPr>
          <p:cNvPr id="19552" name="Line 137">
            <a:extLst>
              <a:ext uri="{FF2B5EF4-FFF2-40B4-BE49-F238E27FC236}">
                <a16:creationId xmlns:a16="http://schemas.microsoft.com/office/drawing/2014/main" id="{0F25BBEA-8543-421E-A17F-2CC41CF46CB2}"/>
              </a:ext>
            </a:extLst>
          </p:cNvPr>
          <p:cNvSpPr>
            <a:spLocks noChangeShapeType="1"/>
          </p:cNvSpPr>
          <p:nvPr/>
        </p:nvSpPr>
        <p:spPr bwMode="auto">
          <a:xfrm flipV="1">
            <a:off x="4352925" y="3308350"/>
            <a:ext cx="0" cy="204788"/>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553" name="Line 138">
            <a:extLst>
              <a:ext uri="{FF2B5EF4-FFF2-40B4-BE49-F238E27FC236}">
                <a16:creationId xmlns:a16="http://schemas.microsoft.com/office/drawing/2014/main" id="{0A855D47-0806-4E62-87F7-12550C7445E9}"/>
              </a:ext>
            </a:extLst>
          </p:cNvPr>
          <p:cNvSpPr>
            <a:spLocks noChangeShapeType="1"/>
          </p:cNvSpPr>
          <p:nvPr/>
        </p:nvSpPr>
        <p:spPr bwMode="auto">
          <a:xfrm>
            <a:off x="4935538" y="3409950"/>
            <a:ext cx="146050" cy="1588"/>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554" name="Line 139">
            <a:extLst>
              <a:ext uri="{FF2B5EF4-FFF2-40B4-BE49-F238E27FC236}">
                <a16:creationId xmlns:a16="http://schemas.microsoft.com/office/drawing/2014/main" id="{8BDE5787-8969-4784-B679-71691045245D}"/>
              </a:ext>
            </a:extLst>
          </p:cNvPr>
          <p:cNvSpPr>
            <a:spLocks noChangeShapeType="1"/>
          </p:cNvSpPr>
          <p:nvPr/>
        </p:nvSpPr>
        <p:spPr bwMode="auto">
          <a:xfrm>
            <a:off x="4176713" y="3409950"/>
            <a:ext cx="139700" cy="1588"/>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555" name="Line 140">
            <a:extLst>
              <a:ext uri="{FF2B5EF4-FFF2-40B4-BE49-F238E27FC236}">
                <a16:creationId xmlns:a16="http://schemas.microsoft.com/office/drawing/2014/main" id="{E8043FE9-95BB-4B1D-AB2D-11D3BD5896FD}"/>
              </a:ext>
            </a:extLst>
          </p:cNvPr>
          <p:cNvSpPr>
            <a:spLocks noChangeShapeType="1"/>
          </p:cNvSpPr>
          <p:nvPr/>
        </p:nvSpPr>
        <p:spPr bwMode="auto">
          <a:xfrm flipV="1">
            <a:off x="4899025" y="3308350"/>
            <a:ext cx="1588" cy="204788"/>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556" name="Oval 141">
            <a:extLst>
              <a:ext uri="{FF2B5EF4-FFF2-40B4-BE49-F238E27FC236}">
                <a16:creationId xmlns:a16="http://schemas.microsoft.com/office/drawing/2014/main" id="{0092E0AE-F50A-4CAF-9607-4C3621C2FEBA}"/>
              </a:ext>
            </a:extLst>
          </p:cNvPr>
          <p:cNvSpPr>
            <a:spLocks noChangeArrowheads="1"/>
          </p:cNvSpPr>
          <p:nvPr/>
        </p:nvSpPr>
        <p:spPr bwMode="auto">
          <a:xfrm>
            <a:off x="4289425" y="3381375"/>
            <a:ext cx="55563" cy="58738"/>
          </a:xfrm>
          <a:prstGeom prst="ellipse">
            <a:avLst/>
          </a:prstGeom>
          <a:solidFill>
            <a:srgbClr val="FFFFFF"/>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19557" name="Oval 142">
            <a:extLst>
              <a:ext uri="{FF2B5EF4-FFF2-40B4-BE49-F238E27FC236}">
                <a16:creationId xmlns:a16="http://schemas.microsoft.com/office/drawing/2014/main" id="{2AF52B2B-A01D-422D-91C0-546966D5FD1D}"/>
              </a:ext>
            </a:extLst>
          </p:cNvPr>
          <p:cNvSpPr>
            <a:spLocks noChangeArrowheads="1"/>
          </p:cNvSpPr>
          <p:nvPr/>
        </p:nvSpPr>
        <p:spPr bwMode="auto">
          <a:xfrm>
            <a:off x="4905375" y="3381375"/>
            <a:ext cx="55563" cy="55563"/>
          </a:xfrm>
          <a:prstGeom prst="ellipse">
            <a:avLst/>
          </a:prstGeom>
          <a:solidFill>
            <a:srgbClr val="FFFFFF"/>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19558" name="Rectangle 165">
            <a:extLst>
              <a:ext uri="{FF2B5EF4-FFF2-40B4-BE49-F238E27FC236}">
                <a16:creationId xmlns:a16="http://schemas.microsoft.com/office/drawing/2014/main" id="{3E26E2AE-3CB8-49FC-9579-0AE89FA85752}"/>
              </a:ext>
            </a:extLst>
          </p:cNvPr>
          <p:cNvSpPr>
            <a:spLocks noChangeArrowheads="1"/>
          </p:cNvSpPr>
          <p:nvPr/>
        </p:nvSpPr>
        <p:spPr bwMode="auto">
          <a:xfrm>
            <a:off x="4108450" y="3292475"/>
            <a:ext cx="603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x</a:t>
            </a:r>
            <a:endParaRPr lang="en-US" altLang="en-US">
              <a:latin typeface="Times New Roman" panose="02020603050405020304" pitchFamily="18" charset="0"/>
            </a:endParaRPr>
          </a:p>
        </p:txBody>
      </p:sp>
      <p:sp>
        <p:nvSpPr>
          <p:cNvPr id="19559" name="Rectangle 170">
            <a:extLst>
              <a:ext uri="{FF2B5EF4-FFF2-40B4-BE49-F238E27FC236}">
                <a16:creationId xmlns:a16="http://schemas.microsoft.com/office/drawing/2014/main" id="{B236B601-7A3B-423E-AB78-DDF0836E8CBA}"/>
              </a:ext>
            </a:extLst>
          </p:cNvPr>
          <p:cNvSpPr>
            <a:spLocks noChangeArrowheads="1"/>
          </p:cNvSpPr>
          <p:nvPr/>
        </p:nvSpPr>
        <p:spPr bwMode="auto">
          <a:xfrm>
            <a:off x="5094288" y="3281363"/>
            <a:ext cx="61912"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y</a:t>
            </a:r>
            <a:endParaRPr lang="en-US" altLang="en-US">
              <a:latin typeface="Times New Roman" panose="02020603050405020304" pitchFamily="18" charset="0"/>
            </a:endParaRPr>
          </a:p>
        </p:txBody>
      </p:sp>
      <p:sp>
        <p:nvSpPr>
          <p:cNvPr id="19560" name="Rectangle 173">
            <a:extLst>
              <a:ext uri="{FF2B5EF4-FFF2-40B4-BE49-F238E27FC236}">
                <a16:creationId xmlns:a16="http://schemas.microsoft.com/office/drawing/2014/main" id="{5DD36A82-B8F7-4F22-B974-03D2B646FE45}"/>
              </a:ext>
            </a:extLst>
          </p:cNvPr>
          <p:cNvSpPr>
            <a:spLocks noChangeArrowheads="1"/>
          </p:cNvSpPr>
          <p:nvPr/>
        </p:nvSpPr>
        <p:spPr bwMode="auto">
          <a:xfrm>
            <a:off x="4216400" y="3744913"/>
            <a:ext cx="60325"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x</a:t>
            </a:r>
            <a:endParaRPr lang="en-US" altLang="en-US">
              <a:latin typeface="Times New Roman" panose="02020603050405020304" pitchFamily="18" charset="0"/>
            </a:endParaRPr>
          </a:p>
        </p:txBody>
      </p:sp>
      <p:sp>
        <p:nvSpPr>
          <p:cNvPr id="19561" name="Rectangle 174">
            <a:extLst>
              <a:ext uri="{FF2B5EF4-FFF2-40B4-BE49-F238E27FC236}">
                <a16:creationId xmlns:a16="http://schemas.microsoft.com/office/drawing/2014/main" id="{811BFF61-AD75-4CF2-9E5A-2549F428DC36}"/>
              </a:ext>
            </a:extLst>
          </p:cNvPr>
          <p:cNvSpPr>
            <a:spLocks noChangeArrowheads="1"/>
          </p:cNvSpPr>
          <p:nvPr/>
        </p:nvSpPr>
        <p:spPr bwMode="auto">
          <a:xfrm>
            <a:off x="4214813" y="4114800"/>
            <a:ext cx="603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y</a:t>
            </a:r>
            <a:endParaRPr lang="en-US" altLang="en-US">
              <a:latin typeface="Times New Roman" panose="02020603050405020304" pitchFamily="18" charset="0"/>
            </a:endParaRPr>
          </a:p>
        </p:txBody>
      </p:sp>
      <p:sp>
        <p:nvSpPr>
          <p:cNvPr id="19562" name="Line 143">
            <a:extLst>
              <a:ext uri="{FF2B5EF4-FFF2-40B4-BE49-F238E27FC236}">
                <a16:creationId xmlns:a16="http://schemas.microsoft.com/office/drawing/2014/main" id="{15ECC592-B907-470F-8B23-EF67954F9D71}"/>
              </a:ext>
            </a:extLst>
          </p:cNvPr>
          <p:cNvSpPr>
            <a:spLocks noChangeShapeType="1"/>
          </p:cNvSpPr>
          <p:nvPr/>
        </p:nvSpPr>
        <p:spPr bwMode="auto">
          <a:xfrm>
            <a:off x="6637338" y="4429125"/>
            <a:ext cx="1587" cy="41275"/>
          </a:xfrm>
          <a:prstGeom prst="line">
            <a:avLst/>
          </a:prstGeom>
          <a:noFill/>
          <a:ln w="4763">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563" name="Line 144">
            <a:extLst>
              <a:ext uri="{FF2B5EF4-FFF2-40B4-BE49-F238E27FC236}">
                <a16:creationId xmlns:a16="http://schemas.microsoft.com/office/drawing/2014/main" id="{5717574C-9386-405B-A505-48748F660026}"/>
              </a:ext>
            </a:extLst>
          </p:cNvPr>
          <p:cNvSpPr>
            <a:spLocks noChangeShapeType="1"/>
          </p:cNvSpPr>
          <p:nvPr/>
        </p:nvSpPr>
        <p:spPr bwMode="auto">
          <a:xfrm>
            <a:off x="6564313" y="4470400"/>
            <a:ext cx="146050" cy="0"/>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564" name="Line 145">
            <a:extLst>
              <a:ext uri="{FF2B5EF4-FFF2-40B4-BE49-F238E27FC236}">
                <a16:creationId xmlns:a16="http://schemas.microsoft.com/office/drawing/2014/main" id="{6DFF7C5C-485C-451F-A69E-47AF2FC83D0F}"/>
              </a:ext>
            </a:extLst>
          </p:cNvPr>
          <p:cNvSpPr>
            <a:spLocks noChangeShapeType="1"/>
          </p:cNvSpPr>
          <p:nvPr/>
        </p:nvSpPr>
        <p:spPr bwMode="auto">
          <a:xfrm>
            <a:off x="6591300" y="4497388"/>
            <a:ext cx="87313" cy="1587"/>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565" name="Line 146">
            <a:extLst>
              <a:ext uri="{FF2B5EF4-FFF2-40B4-BE49-F238E27FC236}">
                <a16:creationId xmlns:a16="http://schemas.microsoft.com/office/drawing/2014/main" id="{9CBEF085-E585-4982-9572-8C83CAE21AF6}"/>
              </a:ext>
            </a:extLst>
          </p:cNvPr>
          <p:cNvSpPr>
            <a:spLocks noChangeShapeType="1"/>
          </p:cNvSpPr>
          <p:nvPr/>
        </p:nvSpPr>
        <p:spPr bwMode="auto">
          <a:xfrm>
            <a:off x="6616700" y="4521200"/>
            <a:ext cx="38100" cy="1588"/>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566" name="Oval 147">
            <a:extLst>
              <a:ext uri="{FF2B5EF4-FFF2-40B4-BE49-F238E27FC236}">
                <a16:creationId xmlns:a16="http://schemas.microsoft.com/office/drawing/2014/main" id="{E65EF5A4-6D86-457A-840A-A73A9F1BAADB}"/>
              </a:ext>
            </a:extLst>
          </p:cNvPr>
          <p:cNvSpPr>
            <a:spLocks noChangeArrowheads="1"/>
          </p:cNvSpPr>
          <p:nvPr/>
        </p:nvSpPr>
        <p:spPr bwMode="auto">
          <a:xfrm>
            <a:off x="6610350" y="3854450"/>
            <a:ext cx="53975" cy="52388"/>
          </a:xfrm>
          <a:prstGeom prst="ellipse">
            <a:avLst/>
          </a:prstGeom>
          <a:solidFill>
            <a:srgbClr val="0078C1"/>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19567" name="Line 148">
            <a:extLst>
              <a:ext uri="{FF2B5EF4-FFF2-40B4-BE49-F238E27FC236}">
                <a16:creationId xmlns:a16="http://schemas.microsoft.com/office/drawing/2014/main" id="{4847CF68-E07B-4E16-B36F-A80A47BC436B}"/>
              </a:ext>
            </a:extLst>
          </p:cNvPr>
          <p:cNvSpPr>
            <a:spLocks noChangeShapeType="1"/>
          </p:cNvSpPr>
          <p:nvPr/>
        </p:nvSpPr>
        <p:spPr bwMode="auto">
          <a:xfrm>
            <a:off x="6634163" y="3883025"/>
            <a:ext cx="565150" cy="0"/>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568" name="Line 149">
            <a:extLst>
              <a:ext uri="{FF2B5EF4-FFF2-40B4-BE49-F238E27FC236}">
                <a16:creationId xmlns:a16="http://schemas.microsoft.com/office/drawing/2014/main" id="{4E2A1CDE-6CA6-4541-9D03-217792E654C1}"/>
              </a:ext>
            </a:extLst>
          </p:cNvPr>
          <p:cNvSpPr>
            <a:spLocks noChangeShapeType="1"/>
          </p:cNvSpPr>
          <p:nvPr/>
        </p:nvSpPr>
        <p:spPr bwMode="auto">
          <a:xfrm flipV="1">
            <a:off x="6492875" y="3263900"/>
            <a:ext cx="0" cy="193675"/>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569" name="Line 150">
            <a:extLst>
              <a:ext uri="{FF2B5EF4-FFF2-40B4-BE49-F238E27FC236}">
                <a16:creationId xmlns:a16="http://schemas.microsoft.com/office/drawing/2014/main" id="{59D0045B-EC8A-42B4-B751-8E8BD308DDF7}"/>
              </a:ext>
            </a:extLst>
          </p:cNvPr>
          <p:cNvSpPr>
            <a:spLocks noChangeShapeType="1"/>
          </p:cNvSpPr>
          <p:nvPr/>
        </p:nvSpPr>
        <p:spPr bwMode="auto">
          <a:xfrm>
            <a:off x="6326188" y="3360738"/>
            <a:ext cx="163512" cy="0"/>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570" name="Line 151">
            <a:extLst>
              <a:ext uri="{FF2B5EF4-FFF2-40B4-BE49-F238E27FC236}">
                <a16:creationId xmlns:a16="http://schemas.microsoft.com/office/drawing/2014/main" id="{DDD2300C-9A24-4DC7-971E-907DF51D610E}"/>
              </a:ext>
            </a:extLst>
          </p:cNvPr>
          <p:cNvSpPr>
            <a:spLocks noChangeShapeType="1"/>
          </p:cNvSpPr>
          <p:nvPr/>
        </p:nvSpPr>
        <p:spPr bwMode="auto">
          <a:xfrm flipH="1">
            <a:off x="6326188" y="3713163"/>
            <a:ext cx="163512" cy="1587"/>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571" name="Freeform 152">
            <a:extLst>
              <a:ext uri="{FF2B5EF4-FFF2-40B4-BE49-F238E27FC236}">
                <a16:creationId xmlns:a16="http://schemas.microsoft.com/office/drawing/2014/main" id="{0643EFE1-A00C-472E-B875-4AEB2E8CEE22}"/>
              </a:ext>
            </a:extLst>
          </p:cNvPr>
          <p:cNvSpPr>
            <a:spLocks/>
          </p:cNvSpPr>
          <p:nvPr/>
        </p:nvSpPr>
        <p:spPr bwMode="auto">
          <a:xfrm>
            <a:off x="6537325" y="3148013"/>
            <a:ext cx="100013" cy="814387"/>
          </a:xfrm>
          <a:custGeom>
            <a:avLst/>
            <a:gdLst>
              <a:gd name="T0" fmla="*/ 2147483646 w 91"/>
              <a:gd name="T1" fmla="*/ 2147483646 h 735"/>
              <a:gd name="T2" fmla="*/ 2147483646 w 91"/>
              <a:gd name="T3" fmla="*/ 2147483646 h 735"/>
              <a:gd name="T4" fmla="*/ 0 w 91"/>
              <a:gd name="T5" fmla="*/ 2147483646 h 735"/>
              <a:gd name="T6" fmla="*/ 0 w 91"/>
              <a:gd name="T7" fmla="*/ 2147483646 h 735"/>
              <a:gd name="T8" fmla="*/ 2147483646 w 91"/>
              <a:gd name="T9" fmla="*/ 2147483646 h 735"/>
              <a:gd name="T10" fmla="*/ 2147483646 w 91"/>
              <a:gd name="T11" fmla="*/ 2147483646 h 735"/>
              <a:gd name="T12" fmla="*/ 2147483646 w 91"/>
              <a:gd name="T13" fmla="*/ 2147483646 h 735"/>
              <a:gd name="T14" fmla="*/ 0 w 91"/>
              <a:gd name="T15" fmla="*/ 2147483646 h 735"/>
              <a:gd name="T16" fmla="*/ 0 w 91"/>
              <a:gd name="T17" fmla="*/ 2147483646 h 735"/>
              <a:gd name="T18" fmla="*/ 2147483646 w 91"/>
              <a:gd name="T19" fmla="*/ 2147483646 h 735"/>
              <a:gd name="T20" fmla="*/ 2147483646 w 91"/>
              <a:gd name="T21" fmla="*/ 0 h 7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
              <a:gd name="T34" fmla="*/ 0 h 735"/>
              <a:gd name="T35" fmla="*/ 91 w 91"/>
              <a:gd name="T36" fmla="*/ 735 h 7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 h="735">
                <a:moveTo>
                  <a:pt x="91" y="735"/>
                </a:moveTo>
                <a:lnTo>
                  <a:pt x="91" y="591"/>
                </a:lnTo>
                <a:lnTo>
                  <a:pt x="0" y="591"/>
                </a:lnTo>
                <a:lnTo>
                  <a:pt x="0" y="429"/>
                </a:lnTo>
                <a:lnTo>
                  <a:pt x="91" y="429"/>
                </a:lnTo>
                <a:lnTo>
                  <a:pt x="91" y="272"/>
                </a:lnTo>
                <a:lnTo>
                  <a:pt x="0" y="272"/>
                </a:lnTo>
                <a:lnTo>
                  <a:pt x="0" y="110"/>
                </a:lnTo>
                <a:lnTo>
                  <a:pt x="91" y="110"/>
                </a:lnTo>
                <a:lnTo>
                  <a:pt x="91" y="0"/>
                </a:lnTo>
              </a:path>
            </a:pathLst>
          </a:custGeom>
          <a:noFill/>
          <a:ln w="19050">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9572" name="Line 153">
            <a:extLst>
              <a:ext uri="{FF2B5EF4-FFF2-40B4-BE49-F238E27FC236}">
                <a16:creationId xmlns:a16="http://schemas.microsoft.com/office/drawing/2014/main" id="{B8F997E2-796C-4512-B19F-4823F7B94AEC}"/>
              </a:ext>
            </a:extLst>
          </p:cNvPr>
          <p:cNvSpPr>
            <a:spLocks noChangeShapeType="1"/>
          </p:cNvSpPr>
          <p:nvPr/>
        </p:nvSpPr>
        <p:spPr bwMode="auto">
          <a:xfrm>
            <a:off x="6637338" y="4314825"/>
            <a:ext cx="1587" cy="158750"/>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573" name="Freeform 154">
            <a:extLst>
              <a:ext uri="{FF2B5EF4-FFF2-40B4-BE49-F238E27FC236}">
                <a16:creationId xmlns:a16="http://schemas.microsoft.com/office/drawing/2014/main" id="{8FA227DD-0EE8-48F2-88AE-EACF3B61EE1C}"/>
              </a:ext>
            </a:extLst>
          </p:cNvPr>
          <p:cNvSpPr>
            <a:spLocks/>
          </p:cNvSpPr>
          <p:nvPr/>
        </p:nvSpPr>
        <p:spPr bwMode="auto">
          <a:xfrm>
            <a:off x="6429375" y="3962400"/>
            <a:ext cx="414338" cy="352425"/>
          </a:xfrm>
          <a:custGeom>
            <a:avLst/>
            <a:gdLst>
              <a:gd name="T0" fmla="*/ 0 w 375"/>
              <a:gd name="T1" fmla="*/ 2147483646 h 319"/>
              <a:gd name="T2" fmla="*/ 0 w 375"/>
              <a:gd name="T3" fmla="*/ 2147483646 h 319"/>
              <a:gd name="T4" fmla="*/ 2147483646 w 375"/>
              <a:gd name="T5" fmla="*/ 2147483646 h 319"/>
              <a:gd name="T6" fmla="*/ 2147483646 w 375"/>
              <a:gd name="T7" fmla="*/ 2147483646 h 319"/>
              <a:gd name="T8" fmla="*/ 2147483646 w 375"/>
              <a:gd name="T9" fmla="*/ 2147483646 h 319"/>
              <a:gd name="T10" fmla="*/ 2147483646 w 375"/>
              <a:gd name="T11" fmla="*/ 2147483646 h 319"/>
              <a:gd name="T12" fmla="*/ 2147483646 w 375"/>
              <a:gd name="T13" fmla="*/ 2147483646 h 319"/>
              <a:gd name="T14" fmla="*/ 2147483646 w 375"/>
              <a:gd name="T15" fmla="*/ 2147483646 h 319"/>
              <a:gd name="T16" fmla="*/ 2147483646 w 375"/>
              <a:gd name="T17" fmla="*/ 2147483646 h 319"/>
              <a:gd name="T18" fmla="*/ 2147483646 w 375"/>
              <a:gd name="T19" fmla="*/ 2147483646 h 319"/>
              <a:gd name="T20" fmla="*/ 2147483646 w 375"/>
              <a:gd name="T21" fmla="*/ 2147483646 h 319"/>
              <a:gd name="T22" fmla="*/ 2147483646 w 375"/>
              <a:gd name="T23" fmla="*/ 0 h 319"/>
              <a:gd name="T24" fmla="*/ 2147483646 w 375"/>
              <a:gd name="T25" fmla="*/ 0 h 319"/>
              <a:gd name="T26" fmla="*/ 2147483646 w 375"/>
              <a:gd name="T27" fmla="*/ 2147483646 h 319"/>
              <a:gd name="T28" fmla="*/ 0 w 375"/>
              <a:gd name="T29" fmla="*/ 2147483646 h 319"/>
              <a:gd name="T30" fmla="*/ 0 w 375"/>
              <a:gd name="T31" fmla="*/ 2147483646 h 319"/>
              <a:gd name="T32" fmla="*/ 0 w 375"/>
              <a:gd name="T33" fmla="*/ 2147483646 h 3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5"/>
              <a:gd name="T52" fmla="*/ 0 h 319"/>
              <a:gd name="T53" fmla="*/ 375 w 375"/>
              <a:gd name="T54" fmla="*/ 319 h 3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5" h="319">
                <a:moveTo>
                  <a:pt x="0" y="159"/>
                </a:moveTo>
                <a:lnTo>
                  <a:pt x="0" y="240"/>
                </a:lnTo>
                <a:lnTo>
                  <a:pt x="88" y="240"/>
                </a:lnTo>
                <a:lnTo>
                  <a:pt x="88" y="319"/>
                </a:lnTo>
                <a:lnTo>
                  <a:pt x="285" y="319"/>
                </a:lnTo>
                <a:lnTo>
                  <a:pt x="285" y="240"/>
                </a:lnTo>
                <a:lnTo>
                  <a:pt x="375" y="240"/>
                </a:lnTo>
                <a:lnTo>
                  <a:pt x="375" y="159"/>
                </a:lnTo>
                <a:lnTo>
                  <a:pt x="375" y="78"/>
                </a:lnTo>
                <a:lnTo>
                  <a:pt x="285" y="78"/>
                </a:lnTo>
                <a:lnTo>
                  <a:pt x="285" y="0"/>
                </a:lnTo>
                <a:lnTo>
                  <a:pt x="88" y="0"/>
                </a:lnTo>
                <a:lnTo>
                  <a:pt x="88" y="78"/>
                </a:lnTo>
                <a:lnTo>
                  <a:pt x="0" y="78"/>
                </a:lnTo>
                <a:lnTo>
                  <a:pt x="0" y="159"/>
                </a:lnTo>
                <a:close/>
              </a:path>
            </a:pathLst>
          </a:custGeom>
          <a:noFill/>
          <a:ln w="19050">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9574" name="Line 155">
            <a:extLst>
              <a:ext uri="{FF2B5EF4-FFF2-40B4-BE49-F238E27FC236}">
                <a16:creationId xmlns:a16="http://schemas.microsoft.com/office/drawing/2014/main" id="{DBD70AD6-251E-4243-8610-F4F1F5D253A5}"/>
              </a:ext>
            </a:extLst>
          </p:cNvPr>
          <p:cNvSpPr>
            <a:spLocks noChangeShapeType="1"/>
          </p:cNvSpPr>
          <p:nvPr/>
        </p:nvSpPr>
        <p:spPr bwMode="auto">
          <a:xfrm>
            <a:off x="6492875" y="3616325"/>
            <a:ext cx="0" cy="196850"/>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575" name="Freeform 156">
            <a:extLst>
              <a:ext uri="{FF2B5EF4-FFF2-40B4-BE49-F238E27FC236}">
                <a16:creationId xmlns:a16="http://schemas.microsoft.com/office/drawing/2014/main" id="{97A643C6-A60C-484B-B949-BBFBF1C598F8}"/>
              </a:ext>
            </a:extLst>
          </p:cNvPr>
          <p:cNvSpPr>
            <a:spLocks/>
          </p:cNvSpPr>
          <p:nvPr/>
        </p:nvSpPr>
        <p:spPr bwMode="auto">
          <a:xfrm>
            <a:off x="6613525" y="3049588"/>
            <a:ext cx="47625" cy="98425"/>
          </a:xfrm>
          <a:custGeom>
            <a:avLst/>
            <a:gdLst>
              <a:gd name="T0" fmla="*/ 2147483646 w 44"/>
              <a:gd name="T1" fmla="*/ 0 h 90"/>
              <a:gd name="T2" fmla="*/ 2147483646 w 44"/>
              <a:gd name="T3" fmla="*/ 2147483646 h 90"/>
              <a:gd name="T4" fmla="*/ 0 w 44"/>
              <a:gd name="T5" fmla="*/ 2147483646 h 90"/>
              <a:gd name="T6" fmla="*/ 2147483646 w 44"/>
              <a:gd name="T7" fmla="*/ 0 h 90"/>
              <a:gd name="T8" fmla="*/ 0 60000 65536"/>
              <a:gd name="T9" fmla="*/ 0 60000 65536"/>
              <a:gd name="T10" fmla="*/ 0 60000 65536"/>
              <a:gd name="T11" fmla="*/ 0 60000 65536"/>
              <a:gd name="T12" fmla="*/ 0 w 44"/>
              <a:gd name="T13" fmla="*/ 0 h 90"/>
              <a:gd name="T14" fmla="*/ 44 w 44"/>
              <a:gd name="T15" fmla="*/ 90 h 90"/>
            </a:gdLst>
            <a:ahLst/>
            <a:cxnLst>
              <a:cxn ang="T8">
                <a:pos x="T0" y="T1"/>
              </a:cxn>
              <a:cxn ang="T9">
                <a:pos x="T2" y="T3"/>
              </a:cxn>
              <a:cxn ang="T10">
                <a:pos x="T4" y="T5"/>
              </a:cxn>
              <a:cxn ang="T11">
                <a:pos x="T6" y="T7"/>
              </a:cxn>
            </a:cxnLst>
            <a:rect l="T12" t="T13" r="T14" b="T15"/>
            <a:pathLst>
              <a:path w="44" h="90">
                <a:moveTo>
                  <a:pt x="22" y="0"/>
                </a:moveTo>
                <a:lnTo>
                  <a:pt x="44" y="90"/>
                </a:lnTo>
                <a:lnTo>
                  <a:pt x="0" y="90"/>
                </a:lnTo>
                <a:lnTo>
                  <a:pt x="22" y="0"/>
                </a:lnTo>
                <a:close/>
              </a:path>
            </a:pathLst>
          </a:custGeom>
          <a:noFill/>
          <a:ln w="9525">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9576" name="Line 157">
            <a:extLst>
              <a:ext uri="{FF2B5EF4-FFF2-40B4-BE49-F238E27FC236}">
                <a16:creationId xmlns:a16="http://schemas.microsoft.com/office/drawing/2014/main" id="{336D6651-BAA7-4269-A57B-F7A00C469B7E}"/>
              </a:ext>
            </a:extLst>
          </p:cNvPr>
          <p:cNvSpPr>
            <a:spLocks noChangeShapeType="1"/>
          </p:cNvSpPr>
          <p:nvPr/>
        </p:nvSpPr>
        <p:spPr bwMode="auto">
          <a:xfrm>
            <a:off x="6378575" y="4041775"/>
            <a:ext cx="1588" cy="193675"/>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577" name="Line 158">
            <a:extLst>
              <a:ext uri="{FF2B5EF4-FFF2-40B4-BE49-F238E27FC236}">
                <a16:creationId xmlns:a16="http://schemas.microsoft.com/office/drawing/2014/main" id="{48D5945B-71F4-452C-9604-656BFE568763}"/>
              </a:ext>
            </a:extLst>
          </p:cNvPr>
          <p:cNvSpPr>
            <a:spLocks noChangeShapeType="1"/>
          </p:cNvSpPr>
          <p:nvPr/>
        </p:nvSpPr>
        <p:spPr bwMode="auto">
          <a:xfrm>
            <a:off x="6892925" y="4138613"/>
            <a:ext cx="161925" cy="0"/>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578" name="Line 159">
            <a:extLst>
              <a:ext uri="{FF2B5EF4-FFF2-40B4-BE49-F238E27FC236}">
                <a16:creationId xmlns:a16="http://schemas.microsoft.com/office/drawing/2014/main" id="{F55C9F7E-3A74-4E44-9420-CDCDD32114E4}"/>
              </a:ext>
            </a:extLst>
          </p:cNvPr>
          <p:cNvSpPr>
            <a:spLocks noChangeShapeType="1"/>
          </p:cNvSpPr>
          <p:nvPr/>
        </p:nvSpPr>
        <p:spPr bwMode="auto">
          <a:xfrm>
            <a:off x="6215063" y="4138613"/>
            <a:ext cx="163512" cy="0"/>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579" name="Line 160">
            <a:extLst>
              <a:ext uri="{FF2B5EF4-FFF2-40B4-BE49-F238E27FC236}">
                <a16:creationId xmlns:a16="http://schemas.microsoft.com/office/drawing/2014/main" id="{BA417804-D6A8-44DD-ABBB-FAAD0FEF376E}"/>
              </a:ext>
            </a:extLst>
          </p:cNvPr>
          <p:cNvSpPr>
            <a:spLocks noChangeShapeType="1"/>
          </p:cNvSpPr>
          <p:nvPr/>
        </p:nvSpPr>
        <p:spPr bwMode="auto">
          <a:xfrm>
            <a:off x="6892925" y="4041775"/>
            <a:ext cx="1588" cy="193675"/>
          </a:xfrm>
          <a:prstGeom prst="line">
            <a:avLst/>
          </a:prstGeom>
          <a:noFill/>
          <a:ln w="19050">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580" name="Rectangle 166">
            <a:extLst>
              <a:ext uri="{FF2B5EF4-FFF2-40B4-BE49-F238E27FC236}">
                <a16:creationId xmlns:a16="http://schemas.microsoft.com/office/drawing/2014/main" id="{C7AD207C-4339-4B75-BBFE-5B9FE9E41269}"/>
              </a:ext>
            </a:extLst>
          </p:cNvPr>
          <p:cNvSpPr>
            <a:spLocks noChangeArrowheads="1"/>
          </p:cNvSpPr>
          <p:nvPr/>
        </p:nvSpPr>
        <p:spPr bwMode="auto">
          <a:xfrm>
            <a:off x="6254750" y="3243263"/>
            <a:ext cx="5715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x</a:t>
            </a:r>
            <a:endParaRPr lang="en-US" altLang="en-US">
              <a:latin typeface="Times New Roman" panose="02020603050405020304" pitchFamily="18" charset="0"/>
            </a:endParaRPr>
          </a:p>
        </p:txBody>
      </p:sp>
      <p:sp>
        <p:nvSpPr>
          <p:cNvPr id="19581" name="Rectangle 167">
            <a:extLst>
              <a:ext uri="{FF2B5EF4-FFF2-40B4-BE49-F238E27FC236}">
                <a16:creationId xmlns:a16="http://schemas.microsoft.com/office/drawing/2014/main" id="{8FCCC0DB-ACC3-4FC9-80CF-0628D8C7CA82}"/>
              </a:ext>
            </a:extLst>
          </p:cNvPr>
          <p:cNvSpPr>
            <a:spLocks noChangeArrowheads="1"/>
          </p:cNvSpPr>
          <p:nvPr/>
        </p:nvSpPr>
        <p:spPr bwMode="auto">
          <a:xfrm>
            <a:off x="6145213" y="4021138"/>
            <a:ext cx="619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x</a:t>
            </a:r>
            <a:endParaRPr lang="en-US" altLang="en-US">
              <a:latin typeface="Times New Roman" panose="02020603050405020304" pitchFamily="18" charset="0"/>
            </a:endParaRPr>
          </a:p>
        </p:txBody>
      </p:sp>
      <p:sp>
        <p:nvSpPr>
          <p:cNvPr id="19582" name="Rectangle 168">
            <a:extLst>
              <a:ext uri="{FF2B5EF4-FFF2-40B4-BE49-F238E27FC236}">
                <a16:creationId xmlns:a16="http://schemas.microsoft.com/office/drawing/2014/main" id="{190CCDDA-FAE7-4EE3-9F95-022A24F906FA}"/>
              </a:ext>
            </a:extLst>
          </p:cNvPr>
          <p:cNvSpPr>
            <a:spLocks noChangeArrowheads="1"/>
          </p:cNvSpPr>
          <p:nvPr/>
        </p:nvSpPr>
        <p:spPr bwMode="auto">
          <a:xfrm>
            <a:off x="6249988" y="3586163"/>
            <a:ext cx="58737"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y</a:t>
            </a:r>
            <a:endParaRPr lang="en-US" altLang="en-US">
              <a:latin typeface="Times New Roman" panose="02020603050405020304" pitchFamily="18" charset="0"/>
            </a:endParaRPr>
          </a:p>
        </p:txBody>
      </p:sp>
      <p:sp>
        <p:nvSpPr>
          <p:cNvPr id="19583" name="Rectangle 169">
            <a:extLst>
              <a:ext uri="{FF2B5EF4-FFF2-40B4-BE49-F238E27FC236}">
                <a16:creationId xmlns:a16="http://schemas.microsoft.com/office/drawing/2014/main" id="{345B8DA8-168F-4E8C-896B-BEAE93574048}"/>
              </a:ext>
            </a:extLst>
          </p:cNvPr>
          <p:cNvSpPr>
            <a:spLocks noChangeArrowheads="1"/>
          </p:cNvSpPr>
          <p:nvPr/>
        </p:nvSpPr>
        <p:spPr bwMode="auto">
          <a:xfrm>
            <a:off x="7053263" y="4017963"/>
            <a:ext cx="5715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Myriad Roman" charset="0"/>
              </a:rPr>
              <a:t>y</a:t>
            </a:r>
            <a:endParaRPr lang="en-US" altLang="en-US">
              <a:latin typeface="Times New Roman" panose="02020603050405020304" pitchFamily="18" charset="0"/>
            </a:endParaRPr>
          </a:p>
        </p:txBody>
      </p:sp>
      <p:sp>
        <p:nvSpPr>
          <p:cNvPr id="19584" name="Oval 175">
            <a:extLst>
              <a:ext uri="{FF2B5EF4-FFF2-40B4-BE49-F238E27FC236}">
                <a16:creationId xmlns:a16="http://schemas.microsoft.com/office/drawing/2014/main" id="{FB521C0B-8FF7-45F0-9F4C-DF8511E5E8B5}"/>
              </a:ext>
            </a:extLst>
          </p:cNvPr>
          <p:cNvSpPr>
            <a:spLocks noChangeArrowheads="1"/>
          </p:cNvSpPr>
          <p:nvPr/>
        </p:nvSpPr>
        <p:spPr bwMode="auto">
          <a:xfrm>
            <a:off x="6434138" y="3332163"/>
            <a:ext cx="50800" cy="52387"/>
          </a:xfrm>
          <a:prstGeom prst="ellipse">
            <a:avLst/>
          </a:prstGeom>
          <a:solidFill>
            <a:srgbClr val="FFFFFF"/>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19585" name="Oval 176">
            <a:extLst>
              <a:ext uri="{FF2B5EF4-FFF2-40B4-BE49-F238E27FC236}">
                <a16:creationId xmlns:a16="http://schemas.microsoft.com/office/drawing/2014/main" id="{0A841540-1540-415D-9E93-DB7DD9A28038}"/>
              </a:ext>
            </a:extLst>
          </p:cNvPr>
          <p:cNvSpPr>
            <a:spLocks noChangeArrowheads="1"/>
          </p:cNvSpPr>
          <p:nvPr/>
        </p:nvSpPr>
        <p:spPr bwMode="auto">
          <a:xfrm>
            <a:off x="6434138" y="3684588"/>
            <a:ext cx="50800" cy="55562"/>
          </a:xfrm>
          <a:prstGeom prst="ellipse">
            <a:avLst/>
          </a:prstGeom>
          <a:solidFill>
            <a:srgbClr val="FFFFFF"/>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19586" name="Oval 106">
            <a:extLst>
              <a:ext uri="{FF2B5EF4-FFF2-40B4-BE49-F238E27FC236}">
                <a16:creationId xmlns:a16="http://schemas.microsoft.com/office/drawing/2014/main" id="{5C63DC48-03B8-4DD4-834D-EB2A18DBD50E}"/>
              </a:ext>
            </a:extLst>
          </p:cNvPr>
          <p:cNvSpPr>
            <a:spLocks noChangeArrowheads="1"/>
          </p:cNvSpPr>
          <p:nvPr/>
        </p:nvSpPr>
        <p:spPr bwMode="auto">
          <a:xfrm>
            <a:off x="5572125" y="3651250"/>
            <a:ext cx="63500" cy="63500"/>
          </a:xfrm>
          <a:prstGeom prst="ellipse">
            <a:avLst/>
          </a:prstGeom>
          <a:solidFill>
            <a:srgbClr val="0078C1"/>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19587" name="Line 198">
            <a:extLst>
              <a:ext uri="{FF2B5EF4-FFF2-40B4-BE49-F238E27FC236}">
                <a16:creationId xmlns:a16="http://schemas.microsoft.com/office/drawing/2014/main" id="{AC5D4894-F084-4449-986A-5A7F7466F686}"/>
              </a:ext>
            </a:extLst>
          </p:cNvPr>
          <p:cNvSpPr>
            <a:spLocks noChangeShapeType="1"/>
          </p:cNvSpPr>
          <p:nvPr/>
        </p:nvSpPr>
        <p:spPr bwMode="auto">
          <a:xfrm>
            <a:off x="5605463" y="4240213"/>
            <a:ext cx="1587" cy="55562"/>
          </a:xfrm>
          <a:prstGeom prst="line">
            <a:avLst/>
          </a:prstGeom>
          <a:noFill/>
          <a:ln w="4763">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588" name="Line 199">
            <a:extLst>
              <a:ext uri="{FF2B5EF4-FFF2-40B4-BE49-F238E27FC236}">
                <a16:creationId xmlns:a16="http://schemas.microsoft.com/office/drawing/2014/main" id="{FF6D1C6C-1070-4FEF-97DE-E1EC2DF8BD98}"/>
              </a:ext>
            </a:extLst>
          </p:cNvPr>
          <p:cNvSpPr>
            <a:spLocks noChangeShapeType="1"/>
          </p:cNvSpPr>
          <p:nvPr/>
        </p:nvSpPr>
        <p:spPr bwMode="auto">
          <a:xfrm>
            <a:off x="5518150" y="4295775"/>
            <a:ext cx="176213" cy="1588"/>
          </a:xfrm>
          <a:prstGeom prst="line">
            <a:avLst/>
          </a:prstGeom>
          <a:noFill/>
          <a:ln w="17463">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589" name="Line 200">
            <a:extLst>
              <a:ext uri="{FF2B5EF4-FFF2-40B4-BE49-F238E27FC236}">
                <a16:creationId xmlns:a16="http://schemas.microsoft.com/office/drawing/2014/main" id="{C9C6806D-8EEA-4E01-89D7-531C90DC45C1}"/>
              </a:ext>
            </a:extLst>
          </p:cNvPr>
          <p:cNvSpPr>
            <a:spLocks noChangeShapeType="1"/>
          </p:cNvSpPr>
          <p:nvPr/>
        </p:nvSpPr>
        <p:spPr bwMode="auto">
          <a:xfrm>
            <a:off x="5551488" y="4329113"/>
            <a:ext cx="109537" cy="1587"/>
          </a:xfrm>
          <a:prstGeom prst="line">
            <a:avLst/>
          </a:prstGeom>
          <a:noFill/>
          <a:ln w="17463">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590" name="Line 201">
            <a:extLst>
              <a:ext uri="{FF2B5EF4-FFF2-40B4-BE49-F238E27FC236}">
                <a16:creationId xmlns:a16="http://schemas.microsoft.com/office/drawing/2014/main" id="{A6E29670-965A-4342-8778-A3D500D1D1F7}"/>
              </a:ext>
            </a:extLst>
          </p:cNvPr>
          <p:cNvSpPr>
            <a:spLocks noChangeShapeType="1"/>
          </p:cNvSpPr>
          <p:nvPr/>
        </p:nvSpPr>
        <p:spPr bwMode="auto">
          <a:xfrm>
            <a:off x="5581650" y="4359275"/>
            <a:ext cx="49213" cy="1588"/>
          </a:xfrm>
          <a:prstGeom prst="line">
            <a:avLst/>
          </a:prstGeom>
          <a:noFill/>
          <a:ln w="17463">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591" name="Line 202">
            <a:extLst>
              <a:ext uri="{FF2B5EF4-FFF2-40B4-BE49-F238E27FC236}">
                <a16:creationId xmlns:a16="http://schemas.microsoft.com/office/drawing/2014/main" id="{E12906D2-4E59-47C1-8D47-0DF2B413DF1E}"/>
              </a:ext>
            </a:extLst>
          </p:cNvPr>
          <p:cNvSpPr>
            <a:spLocks noChangeShapeType="1"/>
          </p:cNvSpPr>
          <p:nvPr/>
        </p:nvSpPr>
        <p:spPr bwMode="auto">
          <a:xfrm>
            <a:off x="5602288" y="3679825"/>
            <a:ext cx="252412" cy="1588"/>
          </a:xfrm>
          <a:prstGeom prst="line">
            <a:avLst/>
          </a:prstGeom>
          <a:noFill/>
          <a:ln w="17463">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592" name="Line 203">
            <a:extLst>
              <a:ext uri="{FF2B5EF4-FFF2-40B4-BE49-F238E27FC236}">
                <a16:creationId xmlns:a16="http://schemas.microsoft.com/office/drawing/2014/main" id="{0304D755-63F5-49B8-B32E-3A474B053AAC}"/>
              </a:ext>
            </a:extLst>
          </p:cNvPr>
          <p:cNvSpPr>
            <a:spLocks noChangeShapeType="1"/>
          </p:cNvSpPr>
          <p:nvPr/>
        </p:nvSpPr>
        <p:spPr bwMode="auto">
          <a:xfrm flipV="1">
            <a:off x="5424488" y="3251200"/>
            <a:ext cx="1587" cy="234950"/>
          </a:xfrm>
          <a:prstGeom prst="line">
            <a:avLst/>
          </a:prstGeom>
          <a:noFill/>
          <a:ln w="17463">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593" name="Freeform 204">
            <a:extLst>
              <a:ext uri="{FF2B5EF4-FFF2-40B4-BE49-F238E27FC236}">
                <a16:creationId xmlns:a16="http://schemas.microsoft.com/office/drawing/2014/main" id="{12390F47-4BB8-4FD4-A167-C6AEDB00EA3E}"/>
              </a:ext>
            </a:extLst>
          </p:cNvPr>
          <p:cNvSpPr>
            <a:spLocks/>
          </p:cNvSpPr>
          <p:nvPr/>
        </p:nvSpPr>
        <p:spPr bwMode="auto">
          <a:xfrm>
            <a:off x="5227638" y="3368675"/>
            <a:ext cx="196850" cy="627063"/>
          </a:xfrm>
          <a:custGeom>
            <a:avLst/>
            <a:gdLst>
              <a:gd name="T0" fmla="*/ 2147483646 w 124"/>
              <a:gd name="T1" fmla="*/ 2147483646 h 395"/>
              <a:gd name="T2" fmla="*/ 0 w 124"/>
              <a:gd name="T3" fmla="*/ 2147483646 h 395"/>
              <a:gd name="T4" fmla="*/ 0 w 124"/>
              <a:gd name="T5" fmla="*/ 0 h 395"/>
              <a:gd name="T6" fmla="*/ 2147483646 w 124"/>
              <a:gd name="T7" fmla="*/ 0 h 395"/>
              <a:gd name="T8" fmla="*/ 0 60000 65536"/>
              <a:gd name="T9" fmla="*/ 0 60000 65536"/>
              <a:gd name="T10" fmla="*/ 0 60000 65536"/>
              <a:gd name="T11" fmla="*/ 0 60000 65536"/>
              <a:gd name="T12" fmla="*/ 0 w 124"/>
              <a:gd name="T13" fmla="*/ 0 h 395"/>
              <a:gd name="T14" fmla="*/ 124 w 124"/>
              <a:gd name="T15" fmla="*/ 395 h 395"/>
            </a:gdLst>
            <a:ahLst/>
            <a:cxnLst>
              <a:cxn ang="T8">
                <a:pos x="T0" y="T1"/>
              </a:cxn>
              <a:cxn ang="T9">
                <a:pos x="T2" y="T3"/>
              </a:cxn>
              <a:cxn ang="T10">
                <a:pos x="T4" y="T5"/>
              </a:cxn>
              <a:cxn ang="T11">
                <a:pos x="T6" y="T7"/>
              </a:cxn>
            </a:cxnLst>
            <a:rect l="T12" t="T13" r="T14" b="T15"/>
            <a:pathLst>
              <a:path w="124" h="395">
                <a:moveTo>
                  <a:pt x="122" y="395"/>
                </a:moveTo>
                <a:lnTo>
                  <a:pt x="0" y="395"/>
                </a:lnTo>
                <a:lnTo>
                  <a:pt x="0" y="0"/>
                </a:lnTo>
                <a:lnTo>
                  <a:pt x="124" y="0"/>
                </a:lnTo>
              </a:path>
            </a:pathLst>
          </a:custGeom>
          <a:noFill/>
          <a:ln w="17463">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9594" name="Freeform 205">
            <a:extLst>
              <a:ext uri="{FF2B5EF4-FFF2-40B4-BE49-F238E27FC236}">
                <a16:creationId xmlns:a16="http://schemas.microsoft.com/office/drawing/2014/main" id="{66A7CF52-4D87-4996-8151-4C5AE7380791}"/>
              </a:ext>
            </a:extLst>
          </p:cNvPr>
          <p:cNvSpPr>
            <a:spLocks/>
          </p:cNvSpPr>
          <p:nvPr/>
        </p:nvSpPr>
        <p:spPr bwMode="auto">
          <a:xfrm>
            <a:off x="5484813" y="2973388"/>
            <a:ext cx="120650" cy="1325562"/>
          </a:xfrm>
          <a:custGeom>
            <a:avLst/>
            <a:gdLst>
              <a:gd name="T0" fmla="*/ 2147483646 w 76"/>
              <a:gd name="T1" fmla="*/ 2147483646 h 835"/>
              <a:gd name="T2" fmla="*/ 2147483646 w 76"/>
              <a:gd name="T3" fmla="*/ 2147483646 h 835"/>
              <a:gd name="T4" fmla="*/ 0 w 76"/>
              <a:gd name="T5" fmla="*/ 2147483646 h 835"/>
              <a:gd name="T6" fmla="*/ 0 w 76"/>
              <a:gd name="T7" fmla="*/ 2147483646 h 835"/>
              <a:gd name="T8" fmla="*/ 2147483646 w 76"/>
              <a:gd name="T9" fmla="*/ 2147483646 h 835"/>
              <a:gd name="T10" fmla="*/ 2147483646 w 76"/>
              <a:gd name="T11" fmla="*/ 2147483646 h 835"/>
              <a:gd name="T12" fmla="*/ 2147483646 w 76"/>
              <a:gd name="T13" fmla="*/ 2147483646 h 835"/>
              <a:gd name="T14" fmla="*/ 0 w 76"/>
              <a:gd name="T15" fmla="*/ 2147483646 h 835"/>
              <a:gd name="T16" fmla="*/ 0 w 76"/>
              <a:gd name="T17" fmla="*/ 2147483646 h 835"/>
              <a:gd name="T18" fmla="*/ 2147483646 w 76"/>
              <a:gd name="T19" fmla="*/ 2147483646 h 835"/>
              <a:gd name="T20" fmla="*/ 2147483646 w 76"/>
              <a:gd name="T21" fmla="*/ 0 h 8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835"/>
              <a:gd name="T35" fmla="*/ 76 w 76"/>
              <a:gd name="T36" fmla="*/ 835 h 8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835">
                <a:moveTo>
                  <a:pt x="76" y="835"/>
                </a:moveTo>
                <a:lnTo>
                  <a:pt x="76" y="713"/>
                </a:lnTo>
                <a:lnTo>
                  <a:pt x="0" y="713"/>
                </a:lnTo>
                <a:lnTo>
                  <a:pt x="0" y="575"/>
                </a:lnTo>
                <a:lnTo>
                  <a:pt x="76" y="575"/>
                </a:lnTo>
                <a:lnTo>
                  <a:pt x="76" y="318"/>
                </a:lnTo>
                <a:lnTo>
                  <a:pt x="0" y="318"/>
                </a:lnTo>
                <a:lnTo>
                  <a:pt x="0" y="180"/>
                </a:lnTo>
                <a:lnTo>
                  <a:pt x="76" y="180"/>
                </a:lnTo>
                <a:lnTo>
                  <a:pt x="76" y="0"/>
                </a:lnTo>
              </a:path>
            </a:pathLst>
          </a:custGeom>
          <a:noFill/>
          <a:ln w="17463">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9595" name="Line 206">
            <a:extLst>
              <a:ext uri="{FF2B5EF4-FFF2-40B4-BE49-F238E27FC236}">
                <a16:creationId xmlns:a16="http://schemas.microsoft.com/office/drawing/2014/main" id="{95EC88D8-DB51-44E1-9925-3A6C4897AB8B}"/>
              </a:ext>
            </a:extLst>
          </p:cNvPr>
          <p:cNvSpPr>
            <a:spLocks noChangeShapeType="1"/>
          </p:cNvSpPr>
          <p:nvPr/>
        </p:nvSpPr>
        <p:spPr bwMode="auto">
          <a:xfrm>
            <a:off x="5424488" y="3878263"/>
            <a:ext cx="1587" cy="236537"/>
          </a:xfrm>
          <a:prstGeom prst="line">
            <a:avLst/>
          </a:prstGeom>
          <a:noFill/>
          <a:ln w="17463">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596" name="Freeform 207">
            <a:extLst>
              <a:ext uri="{FF2B5EF4-FFF2-40B4-BE49-F238E27FC236}">
                <a16:creationId xmlns:a16="http://schemas.microsoft.com/office/drawing/2014/main" id="{DAD0E40A-5C5B-457B-8C64-7076BE89AEED}"/>
              </a:ext>
            </a:extLst>
          </p:cNvPr>
          <p:cNvSpPr>
            <a:spLocks/>
          </p:cNvSpPr>
          <p:nvPr/>
        </p:nvSpPr>
        <p:spPr bwMode="auto">
          <a:xfrm>
            <a:off x="5572125" y="2905125"/>
            <a:ext cx="63500" cy="68263"/>
          </a:xfrm>
          <a:custGeom>
            <a:avLst/>
            <a:gdLst>
              <a:gd name="T0" fmla="*/ 2147483646 w 40"/>
              <a:gd name="T1" fmla="*/ 0 h 43"/>
              <a:gd name="T2" fmla="*/ 2147483646 w 40"/>
              <a:gd name="T3" fmla="*/ 2147483646 h 43"/>
              <a:gd name="T4" fmla="*/ 0 w 40"/>
              <a:gd name="T5" fmla="*/ 2147483646 h 43"/>
              <a:gd name="T6" fmla="*/ 2147483646 w 40"/>
              <a:gd name="T7" fmla="*/ 0 h 43"/>
              <a:gd name="T8" fmla="*/ 0 60000 65536"/>
              <a:gd name="T9" fmla="*/ 0 60000 65536"/>
              <a:gd name="T10" fmla="*/ 0 60000 65536"/>
              <a:gd name="T11" fmla="*/ 0 60000 65536"/>
              <a:gd name="T12" fmla="*/ 0 w 40"/>
              <a:gd name="T13" fmla="*/ 0 h 43"/>
              <a:gd name="T14" fmla="*/ 40 w 40"/>
              <a:gd name="T15" fmla="*/ 43 h 43"/>
            </a:gdLst>
            <a:ahLst/>
            <a:cxnLst>
              <a:cxn ang="T8">
                <a:pos x="T0" y="T1"/>
              </a:cxn>
              <a:cxn ang="T9">
                <a:pos x="T2" y="T3"/>
              </a:cxn>
              <a:cxn ang="T10">
                <a:pos x="T4" y="T5"/>
              </a:cxn>
              <a:cxn ang="T11">
                <a:pos x="T6" y="T7"/>
              </a:cxn>
            </a:cxnLst>
            <a:rect l="T12" t="T13" r="T14" b="T15"/>
            <a:pathLst>
              <a:path w="40" h="43">
                <a:moveTo>
                  <a:pt x="21" y="0"/>
                </a:moveTo>
                <a:lnTo>
                  <a:pt x="40" y="43"/>
                </a:lnTo>
                <a:lnTo>
                  <a:pt x="0" y="43"/>
                </a:lnTo>
                <a:lnTo>
                  <a:pt x="21" y="0"/>
                </a:lnTo>
                <a:close/>
              </a:path>
            </a:pathLst>
          </a:custGeom>
          <a:solidFill>
            <a:srgbClr val="FFFFFF"/>
          </a:solidFill>
          <a:ln w="9525">
            <a:solidFill>
              <a:srgbClr val="0078C1"/>
            </a:solidFill>
            <a:miter lim="800000"/>
            <a:headEnd/>
            <a:tailEnd/>
          </a:ln>
        </p:spPr>
        <p:txBody>
          <a:bodyPr/>
          <a:lstStyle/>
          <a:p>
            <a:endParaRPr lang="pt-BR"/>
          </a:p>
        </p:txBody>
      </p:sp>
      <p:sp>
        <p:nvSpPr>
          <p:cNvPr id="19597" name="Rectangle 208">
            <a:extLst>
              <a:ext uri="{FF2B5EF4-FFF2-40B4-BE49-F238E27FC236}">
                <a16:creationId xmlns:a16="http://schemas.microsoft.com/office/drawing/2014/main" id="{26336A7E-511B-4006-A248-3380EBBE6A00}"/>
              </a:ext>
            </a:extLst>
          </p:cNvPr>
          <p:cNvSpPr>
            <a:spLocks noChangeArrowheads="1"/>
          </p:cNvSpPr>
          <p:nvPr/>
        </p:nvSpPr>
        <p:spPr bwMode="auto">
          <a:xfrm>
            <a:off x="5457825" y="2876550"/>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19598" name="Rectangle 209">
            <a:extLst>
              <a:ext uri="{FF2B5EF4-FFF2-40B4-BE49-F238E27FC236}">
                <a16:creationId xmlns:a16="http://schemas.microsoft.com/office/drawing/2014/main" id="{A051AC49-1666-4410-9E1F-B622BFAAA16A}"/>
              </a:ext>
            </a:extLst>
          </p:cNvPr>
          <p:cNvSpPr>
            <a:spLocks noChangeArrowheads="1"/>
          </p:cNvSpPr>
          <p:nvPr/>
        </p:nvSpPr>
        <p:spPr bwMode="auto">
          <a:xfrm>
            <a:off x="5405438" y="4230688"/>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19599" name="Rectangle 210">
            <a:extLst>
              <a:ext uri="{FF2B5EF4-FFF2-40B4-BE49-F238E27FC236}">
                <a16:creationId xmlns:a16="http://schemas.microsoft.com/office/drawing/2014/main" id="{B6604346-5E9F-47EE-A0E1-B1B0EF7EDF6B}"/>
              </a:ext>
            </a:extLst>
          </p:cNvPr>
          <p:cNvSpPr>
            <a:spLocks noChangeArrowheads="1"/>
          </p:cNvSpPr>
          <p:nvPr/>
        </p:nvSpPr>
        <p:spPr bwMode="auto">
          <a:xfrm>
            <a:off x="5889625" y="3613150"/>
            <a:ext cx="777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F</a:t>
            </a:r>
            <a:endParaRPr lang="en-US" altLang="en-US">
              <a:latin typeface="Times New Roman" panose="02020603050405020304" pitchFamily="18" charset="0"/>
            </a:endParaRPr>
          </a:p>
        </p:txBody>
      </p:sp>
      <p:sp>
        <p:nvSpPr>
          <p:cNvPr id="19600" name="Oval 212">
            <a:extLst>
              <a:ext uri="{FF2B5EF4-FFF2-40B4-BE49-F238E27FC236}">
                <a16:creationId xmlns:a16="http://schemas.microsoft.com/office/drawing/2014/main" id="{89552E55-ABAA-48D7-8C5C-3E87B235EF8D}"/>
              </a:ext>
            </a:extLst>
          </p:cNvPr>
          <p:cNvSpPr>
            <a:spLocks noChangeArrowheads="1"/>
          </p:cNvSpPr>
          <p:nvPr/>
        </p:nvSpPr>
        <p:spPr bwMode="auto">
          <a:xfrm>
            <a:off x="5353050" y="3335338"/>
            <a:ext cx="63500" cy="66675"/>
          </a:xfrm>
          <a:prstGeom prst="ellipse">
            <a:avLst/>
          </a:prstGeom>
          <a:solidFill>
            <a:srgbClr val="FFFFFF"/>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19601" name="Oval 213">
            <a:extLst>
              <a:ext uri="{FF2B5EF4-FFF2-40B4-BE49-F238E27FC236}">
                <a16:creationId xmlns:a16="http://schemas.microsoft.com/office/drawing/2014/main" id="{2DF8908A-1165-4E15-B81C-7F91506E837E}"/>
              </a:ext>
            </a:extLst>
          </p:cNvPr>
          <p:cNvSpPr>
            <a:spLocks noChangeArrowheads="1"/>
          </p:cNvSpPr>
          <p:nvPr/>
        </p:nvSpPr>
        <p:spPr bwMode="auto">
          <a:xfrm>
            <a:off x="5192713" y="3656013"/>
            <a:ext cx="63500" cy="61912"/>
          </a:xfrm>
          <a:prstGeom prst="ellipse">
            <a:avLst/>
          </a:prstGeom>
          <a:solidFill>
            <a:srgbClr val="0078C1"/>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19602" name="Oval 106">
            <a:extLst>
              <a:ext uri="{FF2B5EF4-FFF2-40B4-BE49-F238E27FC236}">
                <a16:creationId xmlns:a16="http://schemas.microsoft.com/office/drawing/2014/main" id="{FDE2CA81-1D2D-4138-AEFC-2C351964AE27}"/>
              </a:ext>
            </a:extLst>
          </p:cNvPr>
          <p:cNvSpPr>
            <a:spLocks noChangeArrowheads="1"/>
          </p:cNvSpPr>
          <p:nvPr/>
        </p:nvSpPr>
        <p:spPr bwMode="auto">
          <a:xfrm>
            <a:off x="7537450" y="3848100"/>
            <a:ext cx="63500" cy="63500"/>
          </a:xfrm>
          <a:prstGeom prst="ellipse">
            <a:avLst/>
          </a:prstGeom>
          <a:solidFill>
            <a:srgbClr val="0078C1"/>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19603" name="Line 198">
            <a:extLst>
              <a:ext uri="{FF2B5EF4-FFF2-40B4-BE49-F238E27FC236}">
                <a16:creationId xmlns:a16="http://schemas.microsoft.com/office/drawing/2014/main" id="{9D1BA88E-9186-48E5-9101-A2C5638B6F53}"/>
              </a:ext>
            </a:extLst>
          </p:cNvPr>
          <p:cNvSpPr>
            <a:spLocks noChangeShapeType="1"/>
          </p:cNvSpPr>
          <p:nvPr/>
        </p:nvSpPr>
        <p:spPr bwMode="auto">
          <a:xfrm>
            <a:off x="7570788" y="4437063"/>
            <a:ext cx="1587" cy="55562"/>
          </a:xfrm>
          <a:prstGeom prst="line">
            <a:avLst/>
          </a:prstGeom>
          <a:noFill/>
          <a:ln w="4763">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604" name="Line 199">
            <a:extLst>
              <a:ext uri="{FF2B5EF4-FFF2-40B4-BE49-F238E27FC236}">
                <a16:creationId xmlns:a16="http://schemas.microsoft.com/office/drawing/2014/main" id="{6B5E171F-FF26-4A80-9884-F526D30F6964}"/>
              </a:ext>
            </a:extLst>
          </p:cNvPr>
          <p:cNvSpPr>
            <a:spLocks noChangeShapeType="1"/>
          </p:cNvSpPr>
          <p:nvPr/>
        </p:nvSpPr>
        <p:spPr bwMode="auto">
          <a:xfrm>
            <a:off x="7483475" y="4492625"/>
            <a:ext cx="176213" cy="1588"/>
          </a:xfrm>
          <a:prstGeom prst="line">
            <a:avLst/>
          </a:prstGeom>
          <a:noFill/>
          <a:ln w="17463">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605" name="Line 200">
            <a:extLst>
              <a:ext uri="{FF2B5EF4-FFF2-40B4-BE49-F238E27FC236}">
                <a16:creationId xmlns:a16="http://schemas.microsoft.com/office/drawing/2014/main" id="{535C0B6B-7684-4CC1-B9D5-36B3B2587FDC}"/>
              </a:ext>
            </a:extLst>
          </p:cNvPr>
          <p:cNvSpPr>
            <a:spLocks noChangeShapeType="1"/>
          </p:cNvSpPr>
          <p:nvPr/>
        </p:nvSpPr>
        <p:spPr bwMode="auto">
          <a:xfrm>
            <a:off x="7516813" y="4525963"/>
            <a:ext cx="109537" cy="1587"/>
          </a:xfrm>
          <a:prstGeom prst="line">
            <a:avLst/>
          </a:prstGeom>
          <a:noFill/>
          <a:ln w="17463">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606" name="Line 201">
            <a:extLst>
              <a:ext uri="{FF2B5EF4-FFF2-40B4-BE49-F238E27FC236}">
                <a16:creationId xmlns:a16="http://schemas.microsoft.com/office/drawing/2014/main" id="{F639B90E-DE84-4EF5-B7D0-61CAB46A4C00}"/>
              </a:ext>
            </a:extLst>
          </p:cNvPr>
          <p:cNvSpPr>
            <a:spLocks noChangeShapeType="1"/>
          </p:cNvSpPr>
          <p:nvPr/>
        </p:nvSpPr>
        <p:spPr bwMode="auto">
          <a:xfrm>
            <a:off x="7546975" y="4556125"/>
            <a:ext cx="49213" cy="1588"/>
          </a:xfrm>
          <a:prstGeom prst="line">
            <a:avLst/>
          </a:prstGeom>
          <a:noFill/>
          <a:ln w="17463">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607" name="Line 202">
            <a:extLst>
              <a:ext uri="{FF2B5EF4-FFF2-40B4-BE49-F238E27FC236}">
                <a16:creationId xmlns:a16="http://schemas.microsoft.com/office/drawing/2014/main" id="{1E8BB66F-69BD-4180-8282-3B983F357712}"/>
              </a:ext>
            </a:extLst>
          </p:cNvPr>
          <p:cNvSpPr>
            <a:spLocks noChangeShapeType="1"/>
          </p:cNvSpPr>
          <p:nvPr/>
        </p:nvSpPr>
        <p:spPr bwMode="auto">
          <a:xfrm>
            <a:off x="7567613" y="3876675"/>
            <a:ext cx="252412" cy="1588"/>
          </a:xfrm>
          <a:prstGeom prst="line">
            <a:avLst/>
          </a:prstGeom>
          <a:noFill/>
          <a:ln w="17463">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608" name="Line 203">
            <a:extLst>
              <a:ext uri="{FF2B5EF4-FFF2-40B4-BE49-F238E27FC236}">
                <a16:creationId xmlns:a16="http://schemas.microsoft.com/office/drawing/2014/main" id="{E560D3FD-8BD8-4BF8-9487-62763AB5BE63}"/>
              </a:ext>
            </a:extLst>
          </p:cNvPr>
          <p:cNvSpPr>
            <a:spLocks noChangeShapeType="1"/>
          </p:cNvSpPr>
          <p:nvPr/>
        </p:nvSpPr>
        <p:spPr bwMode="auto">
          <a:xfrm flipV="1">
            <a:off x="7389813" y="3448050"/>
            <a:ext cx="1587" cy="234950"/>
          </a:xfrm>
          <a:prstGeom prst="line">
            <a:avLst/>
          </a:prstGeom>
          <a:noFill/>
          <a:ln w="17463">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609" name="Freeform 204">
            <a:extLst>
              <a:ext uri="{FF2B5EF4-FFF2-40B4-BE49-F238E27FC236}">
                <a16:creationId xmlns:a16="http://schemas.microsoft.com/office/drawing/2014/main" id="{F8FE9E27-5E92-437F-9416-3535468B32FD}"/>
              </a:ext>
            </a:extLst>
          </p:cNvPr>
          <p:cNvSpPr>
            <a:spLocks/>
          </p:cNvSpPr>
          <p:nvPr/>
        </p:nvSpPr>
        <p:spPr bwMode="auto">
          <a:xfrm>
            <a:off x="7192963" y="3565525"/>
            <a:ext cx="196850" cy="627063"/>
          </a:xfrm>
          <a:custGeom>
            <a:avLst/>
            <a:gdLst>
              <a:gd name="T0" fmla="*/ 2147483646 w 124"/>
              <a:gd name="T1" fmla="*/ 2147483646 h 395"/>
              <a:gd name="T2" fmla="*/ 0 w 124"/>
              <a:gd name="T3" fmla="*/ 2147483646 h 395"/>
              <a:gd name="T4" fmla="*/ 0 w 124"/>
              <a:gd name="T5" fmla="*/ 0 h 395"/>
              <a:gd name="T6" fmla="*/ 2147483646 w 124"/>
              <a:gd name="T7" fmla="*/ 0 h 395"/>
              <a:gd name="T8" fmla="*/ 0 60000 65536"/>
              <a:gd name="T9" fmla="*/ 0 60000 65536"/>
              <a:gd name="T10" fmla="*/ 0 60000 65536"/>
              <a:gd name="T11" fmla="*/ 0 60000 65536"/>
              <a:gd name="T12" fmla="*/ 0 w 124"/>
              <a:gd name="T13" fmla="*/ 0 h 395"/>
              <a:gd name="T14" fmla="*/ 124 w 124"/>
              <a:gd name="T15" fmla="*/ 395 h 395"/>
            </a:gdLst>
            <a:ahLst/>
            <a:cxnLst>
              <a:cxn ang="T8">
                <a:pos x="T0" y="T1"/>
              </a:cxn>
              <a:cxn ang="T9">
                <a:pos x="T2" y="T3"/>
              </a:cxn>
              <a:cxn ang="T10">
                <a:pos x="T4" y="T5"/>
              </a:cxn>
              <a:cxn ang="T11">
                <a:pos x="T6" y="T7"/>
              </a:cxn>
            </a:cxnLst>
            <a:rect l="T12" t="T13" r="T14" b="T15"/>
            <a:pathLst>
              <a:path w="124" h="395">
                <a:moveTo>
                  <a:pt x="122" y="395"/>
                </a:moveTo>
                <a:lnTo>
                  <a:pt x="0" y="395"/>
                </a:lnTo>
                <a:lnTo>
                  <a:pt x="0" y="0"/>
                </a:lnTo>
                <a:lnTo>
                  <a:pt x="124" y="0"/>
                </a:lnTo>
              </a:path>
            </a:pathLst>
          </a:custGeom>
          <a:noFill/>
          <a:ln w="17463">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9610" name="Freeform 205">
            <a:extLst>
              <a:ext uri="{FF2B5EF4-FFF2-40B4-BE49-F238E27FC236}">
                <a16:creationId xmlns:a16="http://schemas.microsoft.com/office/drawing/2014/main" id="{76667FD9-89C3-451C-B2C9-4156BA16BA74}"/>
              </a:ext>
            </a:extLst>
          </p:cNvPr>
          <p:cNvSpPr>
            <a:spLocks/>
          </p:cNvSpPr>
          <p:nvPr/>
        </p:nvSpPr>
        <p:spPr bwMode="auto">
          <a:xfrm>
            <a:off x="7450138" y="3170238"/>
            <a:ext cx="120650" cy="1325562"/>
          </a:xfrm>
          <a:custGeom>
            <a:avLst/>
            <a:gdLst>
              <a:gd name="T0" fmla="*/ 2147483646 w 76"/>
              <a:gd name="T1" fmla="*/ 2147483646 h 835"/>
              <a:gd name="T2" fmla="*/ 2147483646 w 76"/>
              <a:gd name="T3" fmla="*/ 2147483646 h 835"/>
              <a:gd name="T4" fmla="*/ 0 w 76"/>
              <a:gd name="T5" fmla="*/ 2147483646 h 835"/>
              <a:gd name="T6" fmla="*/ 0 w 76"/>
              <a:gd name="T7" fmla="*/ 2147483646 h 835"/>
              <a:gd name="T8" fmla="*/ 2147483646 w 76"/>
              <a:gd name="T9" fmla="*/ 2147483646 h 835"/>
              <a:gd name="T10" fmla="*/ 2147483646 w 76"/>
              <a:gd name="T11" fmla="*/ 2147483646 h 835"/>
              <a:gd name="T12" fmla="*/ 2147483646 w 76"/>
              <a:gd name="T13" fmla="*/ 2147483646 h 835"/>
              <a:gd name="T14" fmla="*/ 0 w 76"/>
              <a:gd name="T15" fmla="*/ 2147483646 h 835"/>
              <a:gd name="T16" fmla="*/ 0 w 76"/>
              <a:gd name="T17" fmla="*/ 2147483646 h 835"/>
              <a:gd name="T18" fmla="*/ 2147483646 w 76"/>
              <a:gd name="T19" fmla="*/ 2147483646 h 835"/>
              <a:gd name="T20" fmla="*/ 2147483646 w 76"/>
              <a:gd name="T21" fmla="*/ 0 h 8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835"/>
              <a:gd name="T35" fmla="*/ 76 w 76"/>
              <a:gd name="T36" fmla="*/ 835 h 8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835">
                <a:moveTo>
                  <a:pt x="76" y="835"/>
                </a:moveTo>
                <a:lnTo>
                  <a:pt x="76" y="713"/>
                </a:lnTo>
                <a:lnTo>
                  <a:pt x="0" y="713"/>
                </a:lnTo>
                <a:lnTo>
                  <a:pt x="0" y="575"/>
                </a:lnTo>
                <a:lnTo>
                  <a:pt x="76" y="575"/>
                </a:lnTo>
                <a:lnTo>
                  <a:pt x="76" y="318"/>
                </a:lnTo>
                <a:lnTo>
                  <a:pt x="0" y="318"/>
                </a:lnTo>
                <a:lnTo>
                  <a:pt x="0" y="180"/>
                </a:lnTo>
                <a:lnTo>
                  <a:pt x="76" y="180"/>
                </a:lnTo>
                <a:lnTo>
                  <a:pt x="76" y="0"/>
                </a:lnTo>
              </a:path>
            </a:pathLst>
          </a:custGeom>
          <a:noFill/>
          <a:ln w="17463">
            <a:solidFill>
              <a:srgbClr val="0078C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9611" name="Line 206">
            <a:extLst>
              <a:ext uri="{FF2B5EF4-FFF2-40B4-BE49-F238E27FC236}">
                <a16:creationId xmlns:a16="http://schemas.microsoft.com/office/drawing/2014/main" id="{113BF0F3-ADFC-44FA-9C79-67E82BA64B1F}"/>
              </a:ext>
            </a:extLst>
          </p:cNvPr>
          <p:cNvSpPr>
            <a:spLocks noChangeShapeType="1"/>
          </p:cNvSpPr>
          <p:nvPr/>
        </p:nvSpPr>
        <p:spPr bwMode="auto">
          <a:xfrm>
            <a:off x="7389813" y="4075113"/>
            <a:ext cx="1587" cy="236537"/>
          </a:xfrm>
          <a:prstGeom prst="line">
            <a:avLst/>
          </a:prstGeom>
          <a:noFill/>
          <a:ln w="17463">
            <a:solidFill>
              <a:srgbClr val="0078C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612" name="Freeform 207">
            <a:extLst>
              <a:ext uri="{FF2B5EF4-FFF2-40B4-BE49-F238E27FC236}">
                <a16:creationId xmlns:a16="http://schemas.microsoft.com/office/drawing/2014/main" id="{6E48BD0D-BC5A-413E-A2AF-CE2AD07132EC}"/>
              </a:ext>
            </a:extLst>
          </p:cNvPr>
          <p:cNvSpPr>
            <a:spLocks/>
          </p:cNvSpPr>
          <p:nvPr/>
        </p:nvSpPr>
        <p:spPr bwMode="auto">
          <a:xfrm>
            <a:off x="7537450" y="3101975"/>
            <a:ext cx="63500" cy="68263"/>
          </a:xfrm>
          <a:custGeom>
            <a:avLst/>
            <a:gdLst>
              <a:gd name="T0" fmla="*/ 2147483646 w 40"/>
              <a:gd name="T1" fmla="*/ 0 h 43"/>
              <a:gd name="T2" fmla="*/ 2147483646 w 40"/>
              <a:gd name="T3" fmla="*/ 2147483646 h 43"/>
              <a:gd name="T4" fmla="*/ 0 w 40"/>
              <a:gd name="T5" fmla="*/ 2147483646 h 43"/>
              <a:gd name="T6" fmla="*/ 2147483646 w 40"/>
              <a:gd name="T7" fmla="*/ 0 h 43"/>
              <a:gd name="T8" fmla="*/ 0 60000 65536"/>
              <a:gd name="T9" fmla="*/ 0 60000 65536"/>
              <a:gd name="T10" fmla="*/ 0 60000 65536"/>
              <a:gd name="T11" fmla="*/ 0 60000 65536"/>
              <a:gd name="T12" fmla="*/ 0 w 40"/>
              <a:gd name="T13" fmla="*/ 0 h 43"/>
              <a:gd name="T14" fmla="*/ 40 w 40"/>
              <a:gd name="T15" fmla="*/ 43 h 43"/>
            </a:gdLst>
            <a:ahLst/>
            <a:cxnLst>
              <a:cxn ang="T8">
                <a:pos x="T0" y="T1"/>
              </a:cxn>
              <a:cxn ang="T9">
                <a:pos x="T2" y="T3"/>
              </a:cxn>
              <a:cxn ang="T10">
                <a:pos x="T4" y="T5"/>
              </a:cxn>
              <a:cxn ang="T11">
                <a:pos x="T6" y="T7"/>
              </a:cxn>
            </a:cxnLst>
            <a:rect l="T12" t="T13" r="T14" b="T15"/>
            <a:pathLst>
              <a:path w="40" h="43">
                <a:moveTo>
                  <a:pt x="21" y="0"/>
                </a:moveTo>
                <a:lnTo>
                  <a:pt x="40" y="43"/>
                </a:lnTo>
                <a:lnTo>
                  <a:pt x="0" y="43"/>
                </a:lnTo>
                <a:lnTo>
                  <a:pt x="21" y="0"/>
                </a:lnTo>
                <a:close/>
              </a:path>
            </a:pathLst>
          </a:custGeom>
          <a:solidFill>
            <a:srgbClr val="FFFFFF"/>
          </a:solidFill>
          <a:ln w="9525">
            <a:solidFill>
              <a:srgbClr val="0078C1"/>
            </a:solidFill>
            <a:miter lim="800000"/>
            <a:headEnd/>
            <a:tailEnd/>
          </a:ln>
        </p:spPr>
        <p:txBody>
          <a:bodyPr/>
          <a:lstStyle/>
          <a:p>
            <a:endParaRPr lang="pt-BR"/>
          </a:p>
        </p:txBody>
      </p:sp>
      <p:sp>
        <p:nvSpPr>
          <p:cNvPr id="19613" name="Rectangle 208">
            <a:extLst>
              <a:ext uri="{FF2B5EF4-FFF2-40B4-BE49-F238E27FC236}">
                <a16:creationId xmlns:a16="http://schemas.microsoft.com/office/drawing/2014/main" id="{231951DF-FCB4-4B39-814D-90CFADD6BF7F}"/>
              </a:ext>
            </a:extLst>
          </p:cNvPr>
          <p:cNvSpPr>
            <a:spLocks noChangeArrowheads="1"/>
          </p:cNvSpPr>
          <p:nvPr/>
        </p:nvSpPr>
        <p:spPr bwMode="auto">
          <a:xfrm>
            <a:off x="7423150" y="3073400"/>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19614" name="Rectangle 209">
            <a:extLst>
              <a:ext uri="{FF2B5EF4-FFF2-40B4-BE49-F238E27FC236}">
                <a16:creationId xmlns:a16="http://schemas.microsoft.com/office/drawing/2014/main" id="{06A3E3D1-C8AE-4642-9A6C-33F3541AE48D}"/>
              </a:ext>
            </a:extLst>
          </p:cNvPr>
          <p:cNvSpPr>
            <a:spLocks noChangeArrowheads="1"/>
          </p:cNvSpPr>
          <p:nvPr/>
        </p:nvSpPr>
        <p:spPr bwMode="auto">
          <a:xfrm>
            <a:off x="7370763" y="4427538"/>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19615" name="Rectangle 210">
            <a:extLst>
              <a:ext uri="{FF2B5EF4-FFF2-40B4-BE49-F238E27FC236}">
                <a16:creationId xmlns:a16="http://schemas.microsoft.com/office/drawing/2014/main" id="{6910F2EF-843A-4DE0-BF62-E4AAB520E347}"/>
              </a:ext>
            </a:extLst>
          </p:cNvPr>
          <p:cNvSpPr>
            <a:spLocks noChangeArrowheads="1"/>
          </p:cNvSpPr>
          <p:nvPr/>
        </p:nvSpPr>
        <p:spPr bwMode="auto">
          <a:xfrm>
            <a:off x="7854950" y="3810000"/>
            <a:ext cx="777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F</a:t>
            </a:r>
            <a:endParaRPr lang="en-US" altLang="en-US">
              <a:latin typeface="Times New Roman" panose="02020603050405020304" pitchFamily="18" charset="0"/>
            </a:endParaRPr>
          </a:p>
        </p:txBody>
      </p:sp>
      <p:sp>
        <p:nvSpPr>
          <p:cNvPr id="19616" name="Oval 212">
            <a:extLst>
              <a:ext uri="{FF2B5EF4-FFF2-40B4-BE49-F238E27FC236}">
                <a16:creationId xmlns:a16="http://schemas.microsoft.com/office/drawing/2014/main" id="{A4323CB2-2B1A-43A9-89C8-209F94E4485B}"/>
              </a:ext>
            </a:extLst>
          </p:cNvPr>
          <p:cNvSpPr>
            <a:spLocks noChangeArrowheads="1"/>
          </p:cNvSpPr>
          <p:nvPr/>
        </p:nvSpPr>
        <p:spPr bwMode="auto">
          <a:xfrm>
            <a:off x="7318375" y="3532188"/>
            <a:ext cx="63500" cy="66675"/>
          </a:xfrm>
          <a:prstGeom prst="ellipse">
            <a:avLst/>
          </a:prstGeom>
          <a:solidFill>
            <a:srgbClr val="FFFFFF"/>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19617" name="Oval 213">
            <a:extLst>
              <a:ext uri="{FF2B5EF4-FFF2-40B4-BE49-F238E27FC236}">
                <a16:creationId xmlns:a16="http://schemas.microsoft.com/office/drawing/2014/main" id="{A25015B1-D8A3-4F2F-A3B0-D3B75D7847FC}"/>
              </a:ext>
            </a:extLst>
          </p:cNvPr>
          <p:cNvSpPr>
            <a:spLocks noChangeArrowheads="1"/>
          </p:cNvSpPr>
          <p:nvPr/>
        </p:nvSpPr>
        <p:spPr bwMode="auto">
          <a:xfrm>
            <a:off x="7158038" y="3852863"/>
            <a:ext cx="63500" cy="61912"/>
          </a:xfrm>
          <a:prstGeom prst="ellipse">
            <a:avLst/>
          </a:prstGeom>
          <a:solidFill>
            <a:srgbClr val="0078C1"/>
          </a:solidFill>
          <a:ln w="9525">
            <a:solidFill>
              <a:srgbClr val="0078C1"/>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19618" name="Rectangle 208">
            <a:extLst>
              <a:ext uri="{FF2B5EF4-FFF2-40B4-BE49-F238E27FC236}">
                <a16:creationId xmlns:a16="http://schemas.microsoft.com/office/drawing/2014/main" id="{B4C7EACF-8925-4F08-9908-9A6BF66C7B0F}"/>
              </a:ext>
            </a:extLst>
          </p:cNvPr>
          <p:cNvSpPr>
            <a:spLocks noChangeArrowheads="1"/>
          </p:cNvSpPr>
          <p:nvPr/>
        </p:nvSpPr>
        <p:spPr bwMode="auto">
          <a:xfrm>
            <a:off x="6529388" y="2971800"/>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19619" name="Rectangle 209">
            <a:extLst>
              <a:ext uri="{FF2B5EF4-FFF2-40B4-BE49-F238E27FC236}">
                <a16:creationId xmlns:a16="http://schemas.microsoft.com/office/drawing/2014/main" id="{8EEE5ABE-5157-4AB2-B8BB-F864BAD6FCC8}"/>
              </a:ext>
            </a:extLst>
          </p:cNvPr>
          <p:cNvSpPr>
            <a:spLocks noChangeArrowheads="1"/>
          </p:cNvSpPr>
          <p:nvPr/>
        </p:nvSpPr>
        <p:spPr bwMode="auto">
          <a:xfrm>
            <a:off x="6477000" y="4325938"/>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
        <p:nvSpPr>
          <p:cNvPr id="19620" name="Rectangle 208">
            <a:extLst>
              <a:ext uri="{FF2B5EF4-FFF2-40B4-BE49-F238E27FC236}">
                <a16:creationId xmlns:a16="http://schemas.microsoft.com/office/drawing/2014/main" id="{D9A5734E-2004-4847-8E10-675AC1FEE356}"/>
              </a:ext>
            </a:extLst>
          </p:cNvPr>
          <p:cNvSpPr>
            <a:spLocks noChangeArrowheads="1"/>
          </p:cNvSpPr>
          <p:nvPr/>
        </p:nvSpPr>
        <p:spPr bwMode="auto">
          <a:xfrm>
            <a:off x="4473575" y="2927350"/>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1</a:t>
            </a:r>
            <a:endParaRPr lang="en-US" altLang="en-US">
              <a:latin typeface="Times New Roman" panose="02020603050405020304" pitchFamily="18" charset="0"/>
            </a:endParaRPr>
          </a:p>
        </p:txBody>
      </p:sp>
      <p:sp>
        <p:nvSpPr>
          <p:cNvPr id="19621" name="Rectangle 209">
            <a:extLst>
              <a:ext uri="{FF2B5EF4-FFF2-40B4-BE49-F238E27FC236}">
                <a16:creationId xmlns:a16="http://schemas.microsoft.com/office/drawing/2014/main" id="{91C0A2F7-192F-4A25-9DC4-1EF955B60C51}"/>
              </a:ext>
            </a:extLst>
          </p:cNvPr>
          <p:cNvSpPr>
            <a:spLocks noChangeArrowheads="1"/>
          </p:cNvSpPr>
          <p:nvPr/>
        </p:nvSpPr>
        <p:spPr bwMode="auto">
          <a:xfrm>
            <a:off x="4459288" y="4403725"/>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latin typeface="Myriad Roman" charset="0"/>
              </a:rPr>
              <a:t>0</a:t>
            </a:r>
            <a:endParaRPr lang="en-US" altLang="en-US">
              <a:latin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00FF"/>
      </a:accent1>
      <a:accent2>
        <a:srgbClr val="FF0000"/>
      </a:accent2>
      <a:accent3>
        <a:srgbClr val="FFFFFF"/>
      </a:accent3>
      <a:accent4>
        <a:srgbClr val="000000"/>
      </a:accent4>
      <a:accent5>
        <a:srgbClr val="AAAAFF"/>
      </a:accent5>
      <a:accent6>
        <a:srgbClr val="E70000"/>
      </a:accent6>
      <a:hlink>
        <a:srgbClr val="CC00CC"/>
      </a:hlink>
      <a:folHlink>
        <a:srgbClr val="B2B2B2"/>
      </a:folHlink>
    </a:clrScheme>
    <a:fontScheme name="Default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10991</TotalTime>
  <Words>4749</Words>
  <Application>Microsoft Office PowerPoint</Application>
  <PresentationFormat>Apresentação na tela (4:3)</PresentationFormat>
  <Paragraphs>1325</Paragraphs>
  <Slides>35</Slides>
  <Notes>35</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35</vt:i4>
      </vt:variant>
    </vt:vector>
  </HeadingPairs>
  <TitlesOfParts>
    <vt:vector size="44" baseType="lpstr">
      <vt:lpstr>Arial</vt:lpstr>
      <vt:lpstr>Arial Narrow</vt:lpstr>
      <vt:lpstr>Courier New</vt:lpstr>
      <vt:lpstr>Helvetica*2</vt:lpstr>
      <vt:lpstr>IndyCode</vt:lpstr>
      <vt:lpstr>Myriad Roman</vt:lpstr>
      <vt:lpstr>Symbol</vt:lpstr>
      <vt:lpstr>Times New Roman</vt:lpstr>
      <vt:lpstr>Default Design</vt:lpstr>
      <vt:lpstr>Projeto Lógico Digital Combinacional</vt:lpstr>
      <vt:lpstr>Introdução</vt:lpstr>
      <vt:lpstr>Circuitos Eletricos e Eletrônicos</vt:lpstr>
      <vt:lpstr>Chaves Elétricas/Eletrônicas</vt:lpstr>
      <vt:lpstr>Os Transistores CMOS</vt:lpstr>
      <vt:lpstr>Portas Lógicas Booleanas Os Blocos Construtivos de Circuitos Digitais  (Pois Chaves Eletrônicas são difíceis de se trabalhar)</vt:lpstr>
      <vt:lpstr>Álgebra Booleana e sua Relação com Circuitos Digitais</vt:lpstr>
      <vt:lpstr>Convertendo Língua Natural para  Equações Booleanas</vt:lpstr>
      <vt:lpstr>Relacionando Álgebra Booleana com Projeto Digital</vt:lpstr>
      <vt:lpstr>Diagramas de Tempo para Portas Lógicas (NOT/OR/AND)</vt:lpstr>
      <vt:lpstr>Exemplo: Sistema de Luz de Aviso de Cinto de Segurança</vt:lpstr>
      <vt:lpstr>Terminologia da Álgebra Booleana (de Chaveamento)</vt:lpstr>
      <vt:lpstr>Propriedades da Álgebra Booleana (de Chaveamento)</vt:lpstr>
      <vt:lpstr>Álgebra de Chaveamento: Propriedades Adicionais</vt:lpstr>
      <vt:lpstr>Representações de Funções de Chaveamento</vt:lpstr>
      <vt:lpstr>A Representação Tabular de Funções Booleanas</vt:lpstr>
      <vt:lpstr>Diagramas de Venn</vt:lpstr>
      <vt:lpstr>Representação Padronizada: Tabela Verdade</vt:lpstr>
      <vt:lpstr>Forma Canônica - Soma de Mintermos</vt:lpstr>
      <vt:lpstr>Circuitos  com Múltiplas Saídas</vt:lpstr>
      <vt:lpstr>Exemplo de Circuitos com Saídas Múltiplas Conversor BCD para 7 Segmentos</vt:lpstr>
      <vt:lpstr>Processo de Projeto para Lógica Combinacional</vt:lpstr>
      <vt:lpstr>Exemplo: Contador do Número de 1s</vt:lpstr>
      <vt:lpstr>Um Conjunto Básico de Portas Lógicas (1)</vt:lpstr>
      <vt:lpstr>Um Conjunto Básico de Portas Lógicas (2)</vt:lpstr>
      <vt:lpstr>Portas Lógicas: Exemplos de Utilidade</vt:lpstr>
      <vt:lpstr>Suficiência de NAND e de NOR</vt:lpstr>
      <vt:lpstr>Multiplexadores (Muxes) ou Seletores</vt:lpstr>
      <vt:lpstr>Projeto Interno de Muxes</vt:lpstr>
      <vt:lpstr>Combinando Muxes  Saídas de N bits</vt:lpstr>
      <vt:lpstr>Exemplo de Uso de um Mux de N bits</vt:lpstr>
      <vt:lpstr>Decodificadores (Decods)</vt:lpstr>
      <vt:lpstr>Considerações Adicionais: Captura de Esquemáticos e Simulação</vt:lpstr>
      <vt:lpstr>Considerações Adicionais: Atrasos  comportamento não-Ideal de Portas Lógicas</vt:lpstr>
      <vt:lpstr>Sumário</vt:lpstr>
    </vt:vector>
  </TitlesOfParts>
  <Company>University of California, COE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Design</dc:title>
  <dc:creator>Frank Vahid</dc:creator>
  <cp:lastModifiedBy>Ney Calazans</cp:lastModifiedBy>
  <cp:revision>549</cp:revision>
  <dcterms:created xsi:type="dcterms:W3CDTF">2005-09-03T16:33:34Z</dcterms:created>
  <dcterms:modified xsi:type="dcterms:W3CDTF">2022-10-17T19:55:05Z</dcterms:modified>
</cp:coreProperties>
</file>